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2" r:id="rId3"/>
    <p:sldId id="258" r:id="rId4"/>
    <p:sldId id="259" r:id="rId5"/>
    <p:sldId id="261" r:id="rId6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3"/>
    <p:restoredTop sz="91927"/>
  </p:normalViewPr>
  <p:slideViewPr>
    <p:cSldViewPr>
      <p:cViewPr varScale="1">
        <p:scale>
          <a:sx n="120" d="100"/>
          <a:sy n="120" d="100"/>
        </p:scale>
        <p:origin x="7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DAA94-0A70-7B47-B5EE-A0C291A30498}" type="datetimeFigureOut">
              <a:rPr lang="sv-SE" smtClean="0"/>
              <a:t>2023-03-06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5733E-57AE-404D-A48C-03495DA1D9F3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1160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2A093-64D1-6E4C-AEB2-196EB65E193B}" type="datetimeFigureOut">
              <a:rPr lang="sv-SE" smtClean="0"/>
              <a:t>2023-03-06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A92BE-7EEF-8341-9BA9-85628412BD60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14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Antal klubbar 	94	</a:t>
            </a:r>
          </a:p>
          <a:p>
            <a:r>
              <a:rPr lang="sv-SE" dirty="0" smtClean="0"/>
              <a:t>Antal medlemmar	3936</a:t>
            </a:r>
          </a:p>
          <a:p>
            <a:r>
              <a:rPr lang="sv-SE" dirty="0" smtClean="0"/>
              <a:t>Antal kvinnor</a:t>
            </a:r>
          </a:p>
          <a:p>
            <a:r>
              <a:rPr lang="sv-SE" dirty="0" smtClean="0"/>
              <a:t>Antal män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A92BE-7EEF-8341-9BA9-85628412BD6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444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Distriktsråd</a:t>
            </a:r>
          </a:p>
          <a:p>
            <a:r>
              <a:rPr lang="sv-SE" dirty="0" smtClean="0"/>
              <a:t>Organisation</a:t>
            </a:r>
            <a:r>
              <a:rPr lang="sv-SE" baseline="0" dirty="0" smtClean="0"/>
              <a:t> </a:t>
            </a:r>
            <a:r>
              <a:rPr lang="sv-SE" dirty="0" smtClean="0"/>
              <a:t>nr</a:t>
            </a:r>
          </a:p>
          <a:p>
            <a:r>
              <a:rPr lang="sv-SE" dirty="0" smtClean="0"/>
              <a:t>Bank</a:t>
            </a:r>
          </a:p>
          <a:p>
            <a:r>
              <a:rPr lang="sv-SE" dirty="0" smtClean="0"/>
              <a:t>Insamlings/Serviceprojekt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A92BE-7EEF-8341-9BA9-85628412BD60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844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81AD-5841-451F-8436-D8FA20AB4FBA}" type="datetimeFigureOut">
              <a:rPr lang="sv-SE" smtClean="0"/>
              <a:t>2023-03-06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24C-CD80-4ADC-A469-13A74A4A841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142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81AD-5841-451F-8436-D8FA20AB4FBA}" type="datetimeFigureOut">
              <a:rPr lang="sv-SE" smtClean="0"/>
              <a:t>2023-03-06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24C-CD80-4ADC-A469-13A74A4A841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745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81AD-5841-451F-8436-D8FA20AB4FBA}" type="datetimeFigureOut">
              <a:rPr lang="sv-SE" smtClean="0"/>
              <a:t>2023-03-06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24C-CD80-4ADC-A469-13A74A4A841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211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81AD-5841-451F-8436-D8FA20AB4FBA}" type="datetimeFigureOut">
              <a:rPr lang="sv-SE" smtClean="0"/>
              <a:t>2023-03-06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24C-CD80-4ADC-A469-13A74A4A841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41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81AD-5841-451F-8436-D8FA20AB4FBA}" type="datetimeFigureOut">
              <a:rPr lang="sv-SE" smtClean="0"/>
              <a:t>2023-03-06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24C-CD80-4ADC-A469-13A74A4A841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48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81AD-5841-451F-8436-D8FA20AB4FBA}" type="datetimeFigureOut">
              <a:rPr lang="sv-SE" smtClean="0"/>
              <a:t>2023-03-06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24C-CD80-4ADC-A469-13A74A4A841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560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81AD-5841-451F-8436-D8FA20AB4FBA}" type="datetimeFigureOut">
              <a:rPr lang="sv-SE" smtClean="0"/>
              <a:t>2023-03-06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24C-CD80-4ADC-A469-13A74A4A841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34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81AD-5841-451F-8436-D8FA20AB4FBA}" type="datetimeFigureOut">
              <a:rPr lang="sv-SE" smtClean="0"/>
              <a:t>2023-03-06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24C-CD80-4ADC-A469-13A74A4A841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2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81AD-5841-451F-8436-D8FA20AB4FBA}" type="datetimeFigureOut">
              <a:rPr lang="sv-SE" smtClean="0"/>
              <a:t>2023-03-06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24C-CD80-4ADC-A469-13A74A4A841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123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81AD-5841-451F-8436-D8FA20AB4FBA}" type="datetimeFigureOut">
              <a:rPr lang="sv-SE" smtClean="0"/>
              <a:t>2023-03-06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24C-CD80-4ADC-A469-13A74A4A841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778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81AD-5841-451F-8436-D8FA20AB4FBA}" type="datetimeFigureOut">
              <a:rPr lang="sv-SE" smtClean="0"/>
              <a:t>2023-03-06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24C-CD80-4ADC-A469-13A74A4A841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118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81AD-5841-451F-8436-D8FA20AB4FBA}" type="datetimeFigureOut">
              <a:rPr lang="sv-SE" smtClean="0"/>
              <a:t>2023-03-06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7324C-CD80-4ADC-A469-13A74A4A841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179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5495"/>
            <a:ext cx="9144000" cy="75800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60685" y="4579831"/>
            <a:ext cx="210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STOLT </a:t>
            </a:r>
            <a:r>
              <a:rPr lang="sv-SE" b="1" dirty="0" smtClean="0">
                <a:solidFill>
                  <a:srgbClr val="FFC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ROTARIAN</a:t>
            </a:r>
            <a:endParaRPr lang="sv-SE" dirty="0">
              <a:solidFill>
                <a:srgbClr val="FFC000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83117"/>
            <a:ext cx="2137426" cy="1162759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93148"/>
            <a:ext cx="6552728" cy="419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5495"/>
            <a:ext cx="9144000" cy="75800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60685" y="4579831"/>
            <a:ext cx="210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STOLT </a:t>
            </a:r>
            <a:r>
              <a:rPr lang="sv-SE" b="1" dirty="0" smtClean="0">
                <a:solidFill>
                  <a:srgbClr val="FFC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ROTARIAN</a:t>
            </a:r>
            <a:endParaRPr lang="sv-SE" dirty="0">
              <a:solidFill>
                <a:srgbClr val="FFC000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83117"/>
            <a:ext cx="2137426" cy="11627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800" b="1" i="1" dirty="0" smtClean="0">
                <a:solidFill>
                  <a:schemeClr val="tx2"/>
                </a:solidFill>
              </a:rPr>
              <a:t>Styrgrupp för vår sammanslagning</a:t>
            </a:r>
            <a:r>
              <a:rPr lang="sv-SE" sz="2800" b="1" i="1" dirty="0">
                <a:solidFill>
                  <a:schemeClr val="tx2"/>
                </a:solidFill>
              </a:rPr>
              <a:t/>
            </a:r>
            <a:br>
              <a:rPr lang="sv-SE" sz="2800" b="1" i="1" dirty="0">
                <a:solidFill>
                  <a:schemeClr val="tx2"/>
                </a:solidFill>
              </a:rPr>
            </a:br>
            <a:r>
              <a:rPr lang="sv-SE" sz="2800" b="1" i="1" dirty="0" smtClean="0">
                <a:solidFill>
                  <a:schemeClr val="tx2"/>
                </a:solidFill>
              </a:rPr>
              <a:t>Rotary Distrikt 2365  2024/2025</a:t>
            </a:r>
            <a:endParaRPr lang="sv-SE" sz="2800" b="1" i="1" dirty="0">
              <a:solidFill>
                <a:schemeClr val="tx2"/>
              </a:solidFill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b="1" i="1" dirty="0" smtClean="0">
              <a:solidFill>
                <a:schemeClr val="tx2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1" i="1" dirty="0" smtClean="0">
                <a:solidFill>
                  <a:schemeClr val="tx2"/>
                </a:solidFill>
              </a:rPr>
              <a:t>DGE 2360 Stig Ottosson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1" i="1" dirty="0" smtClean="0">
                <a:solidFill>
                  <a:schemeClr val="tx2"/>
                </a:solidFill>
              </a:rPr>
              <a:t>DGN 2365 Lena Alervall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1" i="1" dirty="0" smtClean="0">
                <a:solidFill>
                  <a:schemeClr val="tx2"/>
                </a:solidFill>
              </a:rPr>
              <a:t>DGE 2380 Leif Norlander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b="1" i="1" dirty="0">
              <a:solidFill>
                <a:schemeClr val="tx2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1" i="1" dirty="0" smtClean="0">
                <a:solidFill>
                  <a:schemeClr val="tx2"/>
                </a:solidFill>
              </a:rPr>
              <a:t>Arbetsmöte Sept-22-April-23</a:t>
            </a:r>
            <a:endParaRPr lang="sv-SE" sz="1800" b="1" i="1" dirty="0" smtClean="0">
              <a:solidFill>
                <a:schemeClr val="tx2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b="1" i="1" dirty="0" smtClean="0">
              <a:solidFill>
                <a:schemeClr val="tx2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1" i="1" dirty="0" smtClean="0">
                <a:solidFill>
                  <a:schemeClr val="tx2"/>
                </a:solidFill>
              </a:rPr>
              <a:t>Konstituerande Årsmöte</a:t>
            </a:r>
            <a:r>
              <a:rPr lang="sv-SE" sz="1800" b="1" i="1" dirty="0" smtClean="0">
                <a:solidFill>
                  <a:schemeClr val="tx2"/>
                </a:solidFill>
              </a:rPr>
              <a:t>  </a:t>
            </a:r>
            <a:endParaRPr lang="sv-SE" sz="1800" b="1" i="1" dirty="0" smtClean="0">
              <a:solidFill>
                <a:schemeClr val="tx2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1" i="1" dirty="0" smtClean="0">
                <a:solidFill>
                  <a:schemeClr val="tx2"/>
                </a:solidFill>
              </a:rPr>
              <a:t>D2360 samt D2380  </a:t>
            </a:r>
            <a:r>
              <a:rPr lang="sv-SE" sz="1800" b="1" i="1" dirty="0" smtClean="0">
                <a:solidFill>
                  <a:schemeClr val="tx2"/>
                </a:solidFill>
              </a:rPr>
              <a:t>HT-23</a:t>
            </a:r>
            <a:endParaRPr lang="sv-SE" sz="1800" b="1" i="1" dirty="0" smtClean="0">
              <a:solidFill>
                <a:schemeClr val="tx2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b="1" i="1" dirty="0">
              <a:solidFill>
                <a:schemeClr val="tx2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1" i="1" dirty="0" smtClean="0">
                <a:solidFill>
                  <a:schemeClr val="tx2"/>
                </a:solidFill>
              </a:rPr>
              <a:t>RI tillhanda 20230630</a:t>
            </a:r>
            <a:endParaRPr lang="sv-SE" sz="1800" b="1" i="1" dirty="0">
              <a:solidFill>
                <a:schemeClr val="tx2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390" y="1164480"/>
            <a:ext cx="1519860" cy="209123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250" y="1142620"/>
            <a:ext cx="1535748" cy="211309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8998" y="1142620"/>
            <a:ext cx="1386580" cy="20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0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5495"/>
            <a:ext cx="9144000" cy="75800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60685" y="4579831"/>
            <a:ext cx="210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STOLT </a:t>
            </a:r>
            <a:r>
              <a:rPr lang="sv-SE" b="1" dirty="0" smtClean="0">
                <a:solidFill>
                  <a:srgbClr val="FFC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ROTARIAN</a:t>
            </a:r>
            <a:endParaRPr lang="sv-SE" dirty="0">
              <a:solidFill>
                <a:srgbClr val="FFC000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83117"/>
            <a:ext cx="2137426" cy="11627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i="1" dirty="0" smtClean="0">
                <a:solidFill>
                  <a:schemeClr val="tx2"/>
                </a:solidFill>
              </a:rPr>
              <a:t>Rotary Distrikt 2365 </a:t>
            </a:r>
            <a:br>
              <a:rPr lang="sv-SE" sz="3600" b="1" i="1" dirty="0" smtClean="0">
                <a:solidFill>
                  <a:schemeClr val="tx2"/>
                </a:solidFill>
              </a:rPr>
            </a:br>
            <a:r>
              <a:rPr lang="sv-SE" sz="2200" b="1" i="1" dirty="0" smtClean="0">
                <a:solidFill>
                  <a:schemeClr val="tx2"/>
                </a:solidFill>
              </a:rPr>
              <a:t>2024/2025</a:t>
            </a:r>
            <a:endParaRPr lang="sv-SE" sz="2200" b="1" i="1" dirty="0">
              <a:solidFill>
                <a:schemeClr val="tx2"/>
              </a:solidFill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57200" y="901940"/>
            <a:ext cx="8340458" cy="3679057"/>
          </a:xfrm>
        </p:spPr>
        <p:txBody>
          <a:bodyPr>
            <a:normAutofit lnSpcReduction="10000"/>
          </a:bodyPr>
          <a:lstStyle/>
          <a:p>
            <a:r>
              <a:rPr lang="sv-SE" sz="2000" dirty="0" smtClean="0">
                <a:solidFill>
                  <a:schemeClr val="tx2"/>
                </a:solidFill>
              </a:rPr>
              <a:t>Kort beskrivning D 2365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Stadgar				Förslag framtagit Feb/23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Distriktshandbok			Förslag framtagit Feb/23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Organisation/Distriktsråd		Förslag April/23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Ekonomi/Organisations nr/Bank		Förslag </a:t>
            </a:r>
            <a:r>
              <a:rPr lang="sv-SE" sz="2000" dirty="0" smtClean="0">
                <a:solidFill>
                  <a:schemeClr val="tx2"/>
                </a:solidFill>
              </a:rPr>
              <a:t>Mars/23 samt VT-24</a:t>
            </a:r>
            <a:endParaRPr lang="sv-SE" sz="2000" dirty="0" smtClean="0">
              <a:solidFill>
                <a:schemeClr val="tx2"/>
              </a:solidFill>
            </a:endParaRPr>
          </a:p>
          <a:p>
            <a:r>
              <a:rPr lang="sv-SE" sz="2000" dirty="0" smtClean="0">
                <a:solidFill>
                  <a:schemeClr val="tx2"/>
                </a:solidFill>
              </a:rPr>
              <a:t>IT system				</a:t>
            </a:r>
            <a:r>
              <a:rPr lang="sv-SE" sz="2000" dirty="0" smtClean="0">
                <a:solidFill>
                  <a:schemeClr val="tx2"/>
                </a:solidFill>
              </a:rPr>
              <a:t>Juni/Juli/23</a:t>
            </a:r>
            <a:endParaRPr lang="sv-SE" sz="2000" dirty="0" smtClean="0">
              <a:solidFill>
                <a:schemeClr val="tx2"/>
              </a:solidFill>
            </a:endParaRPr>
          </a:p>
          <a:p>
            <a:r>
              <a:rPr lang="sv-SE" sz="2000" dirty="0" smtClean="0">
                <a:solidFill>
                  <a:schemeClr val="tx2"/>
                </a:solidFill>
              </a:rPr>
              <a:t>Konstituerande </a:t>
            </a:r>
            <a:r>
              <a:rPr lang="sv-SE" sz="2000" dirty="0" smtClean="0">
                <a:solidFill>
                  <a:schemeClr val="tx2"/>
                </a:solidFill>
              </a:rPr>
              <a:t>Årsmöte </a:t>
            </a:r>
            <a:r>
              <a:rPr lang="sv-SE" sz="2000" dirty="0" smtClean="0">
                <a:solidFill>
                  <a:schemeClr val="tx2"/>
                </a:solidFill>
              </a:rPr>
              <a:t>D2360 &amp; D2380 </a:t>
            </a:r>
            <a:r>
              <a:rPr lang="sv-SE" sz="2000" dirty="0" smtClean="0">
                <a:solidFill>
                  <a:schemeClr val="tx2"/>
                </a:solidFill>
              </a:rPr>
              <a:t>HT-23 </a:t>
            </a:r>
          </a:p>
          <a:p>
            <a:pPr marL="0" indent="0">
              <a:buNone/>
            </a:pPr>
            <a:r>
              <a:rPr lang="sv-SE" sz="2000" dirty="0">
                <a:solidFill>
                  <a:schemeClr val="tx2"/>
                </a:solidFill>
              </a:rPr>
              <a:t> </a:t>
            </a:r>
            <a:r>
              <a:rPr lang="sv-SE" sz="2000" dirty="0" smtClean="0">
                <a:solidFill>
                  <a:schemeClr val="tx2"/>
                </a:solidFill>
              </a:rPr>
              <a:t>     samt RI</a:t>
            </a:r>
            <a:endParaRPr lang="sv-SE" sz="2000" dirty="0" smtClean="0">
              <a:solidFill>
                <a:schemeClr val="tx2"/>
              </a:solidFill>
            </a:endParaRPr>
          </a:p>
          <a:p>
            <a:r>
              <a:rPr lang="sv-SE" sz="2000" dirty="0" smtClean="0">
                <a:solidFill>
                  <a:schemeClr val="tx2"/>
                </a:solidFill>
              </a:rPr>
              <a:t>Verksamhetsplan	 		Tillsammans med DR 24/25 HT-23</a:t>
            </a:r>
            <a:endParaRPr lang="sv-SE" sz="2000" dirty="0">
              <a:solidFill>
                <a:schemeClr val="tx2"/>
              </a:solidFill>
            </a:endParaRPr>
          </a:p>
          <a:p>
            <a:r>
              <a:rPr lang="sv-SE" sz="2000" dirty="0" smtClean="0">
                <a:solidFill>
                  <a:schemeClr val="tx2"/>
                </a:solidFill>
              </a:rPr>
              <a:t>Kommunikationsplan			Tillsammans med DR 24/25 HT-23</a:t>
            </a:r>
          </a:p>
        </p:txBody>
      </p:sp>
    </p:spTree>
    <p:extLst>
      <p:ext uri="{BB962C8B-B14F-4D97-AF65-F5344CB8AC3E}">
        <p14:creationId xmlns:p14="http://schemas.microsoft.com/office/powerpoint/2010/main" val="40352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5495"/>
            <a:ext cx="9144000" cy="75800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60685" y="4579831"/>
            <a:ext cx="210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STOLT </a:t>
            </a:r>
            <a:r>
              <a:rPr lang="sv-SE" b="1" dirty="0" smtClean="0">
                <a:solidFill>
                  <a:srgbClr val="FFC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ROTARIAN</a:t>
            </a:r>
            <a:endParaRPr lang="sv-SE" dirty="0">
              <a:solidFill>
                <a:srgbClr val="FFC000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83117"/>
            <a:ext cx="2137426" cy="11627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i="1" dirty="0" smtClean="0">
                <a:solidFill>
                  <a:schemeClr val="tx2"/>
                </a:solidFill>
              </a:rPr>
              <a:t>Håll ögon/öron öppna!</a:t>
            </a:r>
            <a:endParaRPr lang="sv-SE" sz="3600" b="1" i="1" dirty="0">
              <a:solidFill>
                <a:schemeClr val="tx2"/>
              </a:solidFill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469928"/>
          </a:xfrm>
        </p:spPr>
        <p:txBody>
          <a:bodyPr>
            <a:normAutofit/>
          </a:bodyPr>
          <a:lstStyle/>
          <a:p>
            <a:r>
              <a:rPr lang="sv-SE" sz="2000" i="1" dirty="0" smtClean="0">
                <a:solidFill>
                  <a:schemeClr val="tx2"/>
                </a:solidFill>
              </a:rPr>
              <a:t>www</a:t>
            </a:r>
            <a:r>
              <a:rPr lang="sv-SE" sz="2000" i="1" dirty="0" smtClean="0">
                <a:solidFill>
                  <a:schemeClr val="tx2"/>
                </a:solidFill>
              </a:rPr>
              <a:t>				Rotary 2365, 2360, 2380</a:t>
            </a:r>
          </a:p>
          <a:p>
            <a:r>
              <a:rPr lang="sv-SE" sz="2000" i="1" dirty="0" smtClean="0">
                <a:solidFill>
                  <a:schemeClr val="tx2"/>
                </a:solidFill>
              </a:rPr>
              <a:t>Polaris/</a:t>
            </a:r>
            <a:r>
              <a:rPr lang="sv-SE" sz="2000" i="1" dirty="0" smtClean="0">
                <a:solidFill>
                  <a:schemeClr val="tx2"/>
                </a:solidFill>
              </a:rPr>
              <a:t>ClubRunner</a:t>
            </a:r>
            <a:r>
              <a:rPr lang="sv-SE" sz="2000" i="1" dirty="0" smtClean="0">
                <a:solidFill>
                  <a:schemeClr val="tx2"/>
                </a:solidFill>
              </a:rPr>
              <a:t>		Rotary 2365, 2360, 2380</a:t>
            </a:r>
          </a:p>
          <a:p>
            <a:r>
              <a:rPr lang="sv-SE" sz="2000" i="1" dirty="0" smtClean="0">
                <a:solidFill>
                  <a:schemeClr val="tx2"/>
                </a:solidFill>
              </a:rPr>
              <a:t>PETS/Distriktsmöte/Årsmöte	D 2360 samt D 2380</a:t>
            </a:r>
          </a:p>
          <a:p>
            <a:r>
              <a:rPr lang="sv-SE" sz="2000" i="1" dirty="0" smtClean="0">
                <a:solidFill>
                  <a:schemeClr val="tx2"/>
                </a:solidFill>
              </a:rPr>
              <a:t>Rotarymöten</a:t>
            </a:r>
          </a:p>
          <a:p>
            <a:r>
              <a:rPr lang="sv-SE" sz="2000" i="1" dirty="0" smtClean="0">
                <a:solidFill>
                  <a:schemeClr val="tx2"/>
                </a:solidFill>
              </a:rPr>
              <a:t>Facebook			Rotary 2365</a:t>
            </a:r>
          </a:p>
          <a:p>
            <a:r>
              <a:rPr lang="sv-SE" sz="2000" i="1" dirty="0" smtClean="0">
                <a:solidFill>
                  <a:schemeClr val="tx2"/>
                </a:solidFill>
              </a:rPr>
              <a:t>Instagram</a:t>
            </a:r>
            <a:r>
              <a:rPr lang="sv-SE" sz="2000" i="1" dirty="0" smtClean="0">
                <a:solidFill>
                  <a:schemeClr val="tx2"/>
                </a:solidFill>
              </a:rPr>
              <a:t>			Rotary 2365</a:t>
            </a:r>
          </a:p>
          <a:p>
            <a:r>
              <a:rPr lang="sv-SE" sz="2000" i="1" dirty="0" smtClean="0">
                <a:solidFill>
                  <a:schemeClr val="tx2"/>
                </a:solidFill>
              </a:rPr>
              <a:t>YouTube			Rotary 2365</a:t>
            </a:r>
          </a:p>
          <a:p>
            <a:r>
              <a:rPr lang="sv-SE" sz="2000" i="1" dirty="0" smtClean="0">
                <a:solidFill>
                  <a:schemeClr val="tx2"/>
                </a:solidFill>
              </a:rPr>
              <a:t>Vem vet kanske mer!</a:t>
            </a:r>
          </a:p>
          <a:p>
            <a:endParaRPr lang="sv-S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0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31259</TotalTime>
  <Words>61</Words>
  <Application>Microsoft Macintosh PowerPoint</Application>
  <PresentationFormat>Bildspel på skärmen (16:9)</PresentationFormat>
  <Paragraphs>46</Paragraphs>
  <Slides>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Calibri</vt:lpstr>
      <vt:lpstr>Open Sans Semibold</vt:lpstr>
      <vt:lpstr>Arial</vt:lpstr>
      <vt:lpstr>Office-tema</vt:lpstr>
      <vt:lpstr>PowerPoint-presentation</vt:lpstr>
      <vt:lpstr>PowerPoint-presentation</vt:lpstr>
      <vt:lpstr>Styrgrupp för vår sammanslagning Rotary Distrikt 2365  2024/2025</vt:lpstr>
      <vt:lpstr>Rotary Distrikt 2365  2024/2025</vt:lpstr>
      <vt:lpstr>Håll ögon/öron öppna!</vt:lpstr>
    </vt:vector>
  </TitlesOfParts>
  <Company>HP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Jeanette Gynning</dc:creator>
  <cp:lastModifiedBy>Lena Alervall</cp:lastModifiedBy>
  <cp:revision>52</cp:revision>
  <cp:lastPrinted>2023-01-23T09:58:30Z</cp:lastPrinted>
  <dcterms:created xsi:type="dcterms:W3CDTF">2022-10-22T14:42:37Z</dcterms:created>
  <dcterms:modified xsi:type="dcterms:W3CDTF">2023-03-06T16:03:57Z</dcterms:modified>
</cp:coreProperties>
</file>