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custom-properties+xml" PartName="/docProps/custom.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38.xml"/>
  <Override ContentType="application/vnd.openxmlformats-officedocument.presentationml.slideLayout+xml" PartName="/ppt/slideLayouts/slideLayout42.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9.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4.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Lst>
  <p:sldSz cy="6858000" cx="12192000"/>
  <p:notesSz cx="6858000" cy="9144000"/>
  <p:embeddedFontLst>
    <p:embeddedFont>
      <p:font typeface="Garamond"/>
      <p:regular r:id="rId21"/>
      <p:bold r:id="rId22"/>
      <p:italic r:id="rId23"/>
      <p:boldItalic r:id="rId24"/>
    </p:embeddedFont>
    <p:embeddedFont>
      <p:font typeface="Corbel"/>
      <p:regular r:id="rId25"/>
      <p:bold r:id="rId26"/>
      <p:italic r:id="rId27"/>
      <p:boldItalic r:id="rId28"/>
    </p:embeddedFont>
    <p:embeddedFont>
      <p:font typeface="Arial Black"/>
      <p:regular r:id="rId29"/>
    </p:embeddedFont>
    <p:embeddedFont>
      <p:font typeface="Open Sans Light"/>
      <p:regular r:id="rId30"/>
      <p:bold r:id="rId31"/>
      <p:italic r:id="rId32"/>
      <p:boldItalic r:id="rId33"/>
    </p:embeddedFont>
    <p:embeddedFont>
      <p:font typeface="Open Sans"/>
      <p:regular r:id="rId34"/>
      <p:bold r:id="rId35"/>
      <p:italic r:id="rId36"/>
      <p:boldItalic r:id="rId3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pos="3840">
          <p15:clr>
            <a:srgbClr val="A4A3A4"/>
          </p15:clr>
        </p15:guide>
        <p15:guide id="2" orient="horz" pos="2160">
          <p15:clr>
            <a:srgbClr val="A4A3A4"/>
          </p15:clr>
        </p15:guide>
      </p15:sldGuideLst>
    </p:ext>
    <p:ext uri="http://customooxmlschemas.google.com/">
      <go:slidesCustomData xmlns:go="http://customooxmlschemas.google.com/" r:id="rId38" roundtripDataSignature="AMtx7mjfKarv5d0UPSuCdw2ORKKrSqnog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3840"/>
        <p:guide pos="2160" orient="horz"/>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font" Target="fonts/Garamond-bold.fntdata"/><Relationship Id="rId21" Type="http://schemas.openxmlformats.org/officeDocument/2006/relationships/font" Target="fonts/Garamond-regular.fntdata"/><Relationship Id="rId24" Type="http://schemas.openxmlformats.org/officeDocument/2006/relationships/font" Target="fonts/Garamond-boldItalic.fntdata"/><Relationship Id="rId23" Type="http://schemas.openxmlformats.org/officeDocument/2006/relationships/font" Target="fonts/Garamond-italic.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Corbel-bold.fntdata"/><Relationship Id="rId25" Type="http://schemas.openxmlformats.org/officeDocument/2006/relationships/font" Target="fonts/Corbel-regular.fntdata"/><Relationship Id="rId28" Type="http://schemas.openxmlformats.org/officeDocument/2006/relationships/font" Target="fonts/Corbel-boldItalic.fntdata"/><Relationship Id="rId27" Type="http://schemas.openxmlformats.org/officeDocument/2006/relationships/font" Target="fonts/Corbel-italic.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ArialBlack-regular.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OpenSansLight-bold.fntdata"/><Relationship Id="rId30" Type="http://schemas.openxmlformats.org/officeDocument/2006/relationships/font" Target="fonts/OpenSansLight-regular.fntdata"/><Relationship Id="rId11" Type="http://schemas.openxmlformats.org/officeDocument/2006/relationships/slide" Target="slides/slide6.xml"/><Relationship Id="rId33" Type="http://schemas.openxmlformats.org/officeDocument/2006/relationships/font" Target="fonts/OpenSansLight-boldItalic.fntdata"/><Relationship Id="rId10" Type="http://schemas.openxmlformats.org/officeDocument/2006/relationships/slide" Target="slides/slide5.xml"/><Relationship Id="rId32" Type="http://schemas.openxmlformats.org/officeDocument/2006/relationships/font" Target="fonts/OpenSansLight-italic.fntdata"/><Relationship Id="rId13" Type="http://schemas.openxmlformats.org/officeDocument/2006/relationships/slide" Target="slides/slide8.xml"/><Relationship Id="rId35" Type="http://schemas.openxmlformats.org/officeDocument/2006/relationships/font" Target="fonts/OpenSans-bold.fntdata"/><Relationship Id="rId12" Type="http://schemas.openxmlformats.org/officeDocument/2006/relationships/slide" Target="slides/slide7.xml"/><Relationship Id="rId34" Type="http://schemas.openxmlformats.org/officeDocument/2006/relationships/font" Target="fonts/OpenSans-regular.fntdata"/><Relationship Id="rId15" Type="http://schemas.openxmlformats.org/officeDocument/2006/relationships/slide" Target="slides/slide10.xml"/><Relationship Id="rId37" Type="http://schemas.openxmlformats.org/officeDocument/2006/relationships/font" Target="fonts/OpenSans-boldItalic.fntdata"/><Relationship Id="rId14" Type="http://schemas.openxmlformats.org/officeDocument/2006/relationships/slide" Target="slides/slide9.xml"/><Relationship Id="rId36" Type="http://schemas.openxmlformats.org/officeDocument/2006/relationships/font" Target="fonts/OpenSans-italic.fntdata"/><Relationship Id="rId17" Type="http://schemas.openxmlformats.org/officeDocument/2006/relationships/slide" Target="slides/slide12.xml"/><Relationship Id="rId16" Type="http://schemas.openxmlformats.org/officeDocument/2006/relationships/slide" Target="slides/slide11.xml"/><Relationship Id="rId38" Type="http://customschemas.google.com/relationships/presentationmetadata" Target="meta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extLst>
    <p:ext uri="{620B2872-D7B9-4A21-9093-7833F8D536E1}">
      <p15:sldGuideLst>
        <p15:guide id="1" orient="horz" pos="2880">
          <p15:clr>
            <a:srgbClr val="F26B43"/>
          </p15:clr>
        </p15:guide>
        <p15:guide id="2" pos="2160">
          <p15:clr>
            <a:srgbClr val="F26B43"/>
          </p15:clr>
        </p15:guide>
      </p15:sldGuideLst>
    </p:ext>
  </p:extLst>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 name="Shape 324"/>
        <p:cNvGrpSpPr/>
        <p:nvPr/>
      </p:nvGrpSpPr>
      <p:grpSpPr>
        <a:xfrm>
          <a:off x="0" y="0"/>
          <a:ext cx="0" cy="0"/>
          <a:chOff x="0" y="0"/>
          <a:chExt cx="0" cy="0"/>
        </a:xfrm>
      </p:grpSpPr>
      <p:sp>
        <p:nvSpPr>
          <p:cNvPr id="325" name="Google Shape;325;p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6" name="Google Shape;326;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6" name="Shape 436"/>
        <p:cNvGrpSpPr/>
        <p:nvPr/>
      </p:nvGrpSpPr>
      <p:grpSpPr>
        <a:xfrm>
          <a:off x="0" y="0"/>
          <a:ext cx="0" cy="0"/>
          <a:chOff x="0" y="0"/>
          <a:chExt cx="0" cy="0"/>
        </a:xfrm>
      </p:grpSpPr>
      <p:sp>
        <p:nvSpPr>
          <p:cNvPr id="437" name="Google Shape;437;p1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8" name="Google Shape;438;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3" name="Shape 443"/>
        <p:cNvGrpSpPr/>
        <p:nvPr/>
      </p:nvGrpSpPr>
      <p:grpSpPr>
        <a:xfrm>
          <a:off x="0" y="0"/>
          <a:ext cx="0" cy="0"/>
          <a:chOff x="0" y="0"/>
          <a:chExt cx="0" cy="0"/>
        </a:xfrm>
      </p:grpSpPr>
      <p:sp>
        <p:nvSpPr>
          <p:cNvPr id="444" name="Google Shape;444;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5" name="Google Shape;445;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6" name="Google Shape;446;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0" name="Shape 460"/>
        <p:cNvGrpSpPr/>
        <p:nvPr/>
      </p:nvGrpSpPr>
      <p:grpSpPr>
        <a:xfrm>
          <a:off x="0" y="0"/>
          <a:ext cx="0" cy="0"/>
          <a:chOff x="0" y="0"/>
          <a:chExt cx="0" cy="0"/>
        </a:xfrm>
      </p:grpSpPr>
      <p:sp>
        <p:nvSpPr>
          <p:cNvPr id="461" name="Google Shape;461;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2" name="Google Shape;462;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sz="1200">
                <a:latin typeface="Georgia"/>
                <a:ea typeface="Georgia"/>
                <a:cs typeface="Georgia"/>
                <a:sym typeface="Georgia"/>
              </a:rPr>
              <a:t>93% of the more than </a:t>
            </a:r>
            <a:r>
              <a:rPr b="0" lang="en-US" sz="1200">
                <a:latin typeface="Georgia"/>
                <a:ea typeface="Georgia"/>
                <a:cs typeface="Georgia"/>
                <a:sym typeface="Georgia"/>
              </a:rPr>
              <a:t>1,600 working alumni say they are in jobs connected to peace and development in more than 140 countries</a:t>
            </a:r>
            <a:r>
              <a:rPr lang="en-US" sz="1200">
                <a:latin typeface="Georgia"/>
                <a:ea typeface="Georgia"/>
                <a:cs typeface="Georgia"/>
                <a:sym typeface="Georgia"/>
              </a:rPr>
              <a:t>. </a:t>
            </a:r>
            <a:endParaRPr/>
          </a:p>
          <a:p>
            <a:pPr indent="0" lvl="0" marL="0" rtl="0" algn="l">
              <a:spcBef>
                <a:spcPts val="0"/>
              </a:spcBef>
              <a:spcAft>
                <a:spcPts val="0"/>
              </a:spcAft>
              <a:buNone/>
            </a:pPr>
            <a:r>
              <a:t/>
            </a:r>
            <a:endParaRPr b="1" sz="1200">
              <a:latin typeface="Georgia"/>
              <a:ea typeface="Georgia"/>
              <a:cs typeface="Georgia"/>
              <a:sym typeface="Georgia"/>
            </a:endParaRPr>
          </a:p>
          <a:p>
            <a:pPr indent="0" lvl="0" marL="0" marR="0" rtl="0" algn="l">
              <a:lnSpc>
                <a:spcPct val="107000"/>
              </a:lnSpc>
              <a:spcBef>
                <a:spcPts val="0"/>
              </a:spcBef>
              <a:spcAft>
                <a:spcPts val="0"/>
              </a:spcAft>
              <a:buNone/>
            </a:pPr>
            <a:r>
              <a:rPr lang="en-US" sz="1800">
                <a:latin typeface="Calibri"/>
                <a:ea typeface="Calibri"/>
                <a:cs typeface="Calibri"/>
                <a:sym typeface="Calibri"/>
              </a:rPr>
              <a:t>• 24% Nongovernmental organizations </a:t>
            </a:r>
            <a:endParaRPr/>
          </a:p>
          <a:p>
            <a:pPr indent="0" lvl="0" marL="0" marR="0" rtl="0" algn="l">
              <a:lnSpc>
                <a:spcPct val="107000"/>
              </a:lnSpc>
              <a:spcBef>
                <a:spcPts val="800"/>
              </a:spcBef>
              <a:spcAft>
                <a:spcPts val="0"/>
              </a:spcAft>
              <a:buNone/>
            </a:pPr>
            <a:r>
              <a:rPr lang="en-US" sz="1800">
                <a:latin typeface="Calibri"/>
                <a:ea typeface="Calibri"/>
                <a:cs typeface="Calibri"/>
                <a:sym typeface="Calibri"/>
              </a:rPr>
              <a:t>• 18% Research/education</a:t>
            </a:r>
            <a:endParaRPr/>
          </a:p>
          <a:p>
            <a:pPr indent="0" lvl="0" marL="0" marR="0" rtl="0" algn="l">
              <a:lnSpc>
                <a:spcPct val="107000"/>
              </a:lnSpc>
              <a:spcBef>
                <a:spcPts val="0"/>
              </a:spcBef>
              <a:spcAft>
                <a:spcPts val="0"/>
              </a:spcAft>
              <a:buNone/>
            </a:pPr>
            <a:r>
              <a:rPr lang="en-US" sz="1800">
                <a:latin typeface="Calibri"/>
                <a:ea typeface="Calibri"/>
                <a:cs typeface="Calibri"/>
                <a:sym typeface="Calibri"/>
              </a:rPr>
              <a:t>• 13% Other </a:t>
            </a:r>
            <a:endParaRPr/>
          </a:p>
          <a:p>
            <a:pPr indent="0" lvl="0" marL="0" marR="0" rtl="0" algn="l">
              <a:lnSpc>
                <a:spcPct val="107000"/>
              </a:lnSpc>
              <a:spcBef>
                <a:spcPts val="0"/>
              </a:spcBef>
              <a:spcAft>
                <a:spcPts val="0"/>
              </a:spcAft>
              <a:buNone/>
            </a:pPr>
            <a:r>
              <a:rPr lang="en-US" sz="1800">
                <a:latin typeface="Calibri"/>
                <a:ea typeface="Calibri"/>
                <a:cs typeface="Calibri"/>
                <a:sym typeface="Calibri"/>
              </a:rPr>
              <a:t>• 12% Government agencies</a:t>
            </a:r>
            <a:endParaRPr/>
          </a:p>
          <a:p>
            <a:pPr indent="0" lvl="0" marL="0" marR="0" rtl="0" algn="l">
              <a:lnSpc>
                <a:spcPct val="107000"/>
              </a:lnSpc>
              <a:spcBef>
                <a:spcPts val="0"/>
              </a:spcBef>
              <a:spcAft>
                <a:spcPts val="0"/>
              </a:spcAft>
              <a:buNone/>
            </a:pPr>
            <a:r>
              <a:rPr lang="en-US" sz="1800">
                <a:latin typeface="Calibri"/>
                <a:ea typeface="Calibri"/>
                <a:cs typeface="Calibri"/>
                <a:sym typeface="Calibri"/>
              </a:rPr>
              <a:t>• 12% Multilateral organizations  </a:t>
            </a:r>
            <a:endParaRPr/>
          </a:p>
          <a:p>
            <a:pPr indent="0" lvl="0" marL="0" marR="0" rtl="0" algn="l">
              <a:lnSpc>
                <a:spcPct val="107000"/>
              </a:lnSpc>
              <a:spcBef>
                <a:spcPts val="0"/>
              </a:spcBef>
              <a:spcAft>
                <a:spcPts val="0"/>
              </a:spcAft>
              <a:buNone/>
            </a:pPr>
            <a:r>
              <a:rPr lang="en-US" sz="1800">
                <a:latin typeface="Calibri"/>
                <a:ea typeface="Calibri"/>
                <a:cs typeface="Calibri"/>
                <a:sym typeface="Calibri"/>
              </a:rPr>
              <a:t>• 7% Consulting </a:t>
            </a:r>
            <a:endParaRPr/>
          </a:p>
          <a:p>
            <a:pPr indent="0" lvl="0" marL="0" marR="0" rtl="0" algn="l">
              <a:lnSpc>
                <a:spcPct val="107000"/>
              </a:lnSpc>
              <a:spcBef>
                <a:spcPts val="0"/>
              </a:spcBef>
              <a:spcAft>
                <a:spcPts val="0"/>
              </a:spcAft>
              <a:buNone/>
            </a:pPr>
            <a:r>
              <a:rPr lang="en-US" sz="1800">
                <a:latin typeface="Calibri"/>
                <a:ea typeface="Calibri"/>
                <a:cs typeface="Calibri"/>
                <a:sym typeface="Calibri"/>
              </a:rPr>
              <a:t>• 6% Law enforcement and military </a:t>
            </a:r>
            <a:endParaRPr/>
          </a:p>
          <a:p>
            <a:pPr indent="0" lvl="0" marL="0" marR="0" rtl="0" algn="l">
              <a:lnSpc>
                <a:spcPct val="107000"/>
              </a:lnSpc>
              <a:spcBef>
                <a:spcPts val="0"/>
              </a:spcBef>
              <a:spcAft>
                <a:spcPts val="0"/>
              </a:spcAft>
              <a:buNone/>
            </a:pPr>
            <a:r>
              <a:rPr lang="en-US" sz="1800">
                <a:latin typeface="Calibri"/>
                <a:ea typeface="Calibri"/>
                <a:cs typeface="Calibri"/>
                <a:sym typeface="Calibri"/>
              </a:rPr>
              <a:t>• 5% Business  </a:t>
            </a:r>
            <a:endParaRPr/>
          </a:p>
          <a:p>
            <a:pPr indent="0" lvl="0" marL="0" marR="0" rtl="0" algn="l">
              <a:lnSpc>
                <a:spcPct val="107000"/>
              </a:lnSpc>
              <a:spcBef>
                <a:spcPts val="0"/>
              </a:spcBef>
              <a:spcAft>
                <a:spcPts val="0"/>
              </a:spcAft>
              <a:buNone/>
            </a:pPr>
            <a:r>
              <a:rPr lang="en-US" sz="1800">
                <a:latin typeface="Calibri"/>
                <a:ea typeface="Calibri"/>
                <a:cs typeface="Calibri"/>
                <a:sym typeface="Calibri"/>
              </a:rPr>
              <a:t>• 3% Law </a:t>
            </a:r>
            <a:endParaRPr/>
          </a:p>
          <a:p>
            <a:pPr indent="0" lvl="0" marL="0" marR="0" rtl="0" algn="l">
              <a:lnSpc>
                <a:spcPct val="100000"/>
              </a:lnSpc>
              <a:spcBef>
                <a:spcPts val="0"/>
              </a:spcBef>
              <a:spcAft>
                <a:spcPts val="0"/>
              </a:spcAft>
              <a:buClr>
                <a:schemeClr val="dk1"/>
              </a:buClr>
              <a:buSzPts val="1200"/>
              <a:buFont typeface="Calibri"/>
              <a:buNone/>
            </a:pPr>
            <a:r>
              <a:t/>
            </a:r>
            <a:endParaRPr b="0"/>
          </a:p>
          <a:p>
            <a:pPr indent="0" lvl="0" marL="0" marR="0" rtl="0" algn="l">
              <a:lnSpc>
                <a:spcPct val="100000"/>
              </a:lnSpc>
              <a:spcBef>
                <a:spcPts val="0"/>
              </a:spcBef>
              <a:spcAft>
                <a:spcPts val="0"/>
              </a:spcAft>
              <a:buClr>
                <a:schemeClr val="dk1"/>
              </a:buClr>
              <a:buSzPts val="1200"/>
              <a:buFont typeface="Calibri"/>
              <a:buNone/>
            </a:pPr>
            <a:r>
              <a:t/>
            </a:r>
            <a:endParaRPr/>
          </a:p>
          <a:p>
            <a:pPr indent="0" lvl="0" marL="0" marR="0" rtl="0" algn="l">
              <a:lnSpc>
                <a:spcPct val="100000"/>
              </a:lnSpc>
              <a:spcBef>
                <a:spcPts val="0"/>
              </a:spcBef>
              <a:spcAft>
                <a:spcPts val="0"/>
              </a:spcAft>
              <a:buClr>
                <a:schemeClr val="dk1"/>
              </a:buClr>
              <a:buSzPts val="1200"/>
              <a:buFont typeface="Calibri"/>
              <a:buNone/>
            </a:pPr>
            <a:r>
              <a:t/>
            </a:r>
            <a:endParaRPr/>
          </a:p>
        </p:txBody>
      </p:sp>
      <p:sp>
        <p:nvSpPr>
          <p:cNvPr id="463" name="Google Shape;463;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7" name="Shape 467"/>
        <p:cNvGrpSpPr/>
        <p:nvPr/>
      </p:nvGrpSpPr>
      <p:grpSpPr>
        <a:xfrm>
          <a:off x="0" y="0"/>
          <a:ext cx="0" cy="0"/>
          <a:chOff x="0" y="0"/>
          <a:chExt cx="0" cy="0"/>
        </a:xfrm>
      </p:grpSpPr>
      <p:sp>
        <p:nvSpPr>
          <p:cNvPr id="468" name="Google Shape;468;p1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9" name="Google Shape;469;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4" name="Shape 474"/>
        <p:cNvGrpSpPr/>
        <p:nvPr/>
      </p:nvGrpSpPr>
      <p:grpSpPr>
        <a:xfrm>
          <a:off x="0" y="0"/>
          <a:ext cx="0" cy="0"/>
          <a:chOff x="0" y="0"/>
          <a:chExt cx="0" cy="0"/>
        </a:xfrm>
      </p:grpSpPr>
      <p:sp>
        <p:nvSpPr>
          <p:cNvPr id="475" name="Google Shape;475;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6" name="Google Shape;476;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7" name="Google Shape;477;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4" name="Shape 484"/>
        <p:cNvGrpSpPr/>
        <p:nvPr/>
      </p:nvGrpSpPr>
      <p:grpSpPr>
        <a:xfrm>
          <a:off x="0" y="0"/>
          <a:ext cx="0" cy="0"/>
          <a:chOff x="0" y="0"/>
          <a:chExt cx="0" cy="0"/>
        </a:xfrm>
      </p:grpSpPr>
      <p:sp>
        <p:nvSpPr>
          <p:cNvPr id="485" name="Google Shape;485;p1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6" name="Google Shape;486;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6" name="Shape 336"/>
        <p:cNvGrpSpPr/>
        <p:nvPr/>
      </p:nvGrpSpPr>
      <p:grpSpPr>
        <a:xfrm>
          <a:off x="0" y="0"/>
          <a:ext cx="0" cy="0"/>
          <a:chOff x="0" y="0"/>
          <a:chExt cx="0" cy="0"/>
        </a:xfrm>
      </p:grpSpPr>
      <p:sp>
        <p:nvSpPr>
          <p:cNvPr id="337" name="Google Shape;337;p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8" name="Google Shape;338;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0" name="Shape 340"/>
        <p:cNvGrpSpPr/>
        <p:nvPr/>
      </p:nvGrpSpPr>
      <p:grpSpPr>
        <a:xfrm>
          <a:off x="0" y="0"/>
          <a:ext cx="0" cy="0"/>
          <a:chOff x="0" y="0"/>
          <a:chExt cx="0" cy="0"/>
        </a:xfrm>
      </p:grpSpPr>
      <p:sp>
        <p:nvSpPr>
          <p:cNvPr id="341" name="Google Shape;341;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2" name="Google Shape;342;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3" name="Google Shape;343;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9" name="Shape 359"/>
        <p:cNvGrpSpPr/>
        <p:nvPr/>
      </p:nvGrpSpPr>
      <p:grpSpPr>
        <a:xfrm>
          <a:off x="0" y="0"/>
          <a:ext cx="0" cy="0"/>
          <a:chOff x="0" y="0"/>
          <a:chExt cx="0" cy="0"/>
        </a:xfrm>
      </p:grpSpPr>
      <p:sp>
        <p:nvSpPr>
          <p:cNvPr id="360" name="Google Shape;360;p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1" name="Google Shape;361;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4" name="Shape 364"/>
        <p:cNvGrpSpPr/>
        <p:nvPr/>
      </p:nvGrpSpPr>
      <p:grpSpPr>
        <a:xfrm>
          <a:off x="0" y="0"/>
          <a:ext cx="0" cy="0"/>
          <a:chOff x="0" y="0"/>
          <a:chExt cx="0" cy="0"/>
        </a:xfrm>
      </p:grpSpPr>
      <p:sp>
        <p:nvSpPr>
          <p:cNvPr id="365" name="Google Shape;365;p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6" name="Google Shape;366;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0" name="Shape 370"/>
        <p:cNvGrpSpPr/>
        <p:nvPr/>
      </p:nvGrpSpPr>
      <p:grpSpPr>
        <a:xfrm>
          <a:off x="0" y="0"/>
          <a:ext cx="0" cy="0"/>
          <a:chOff x="0" y="0"/>
          <a:chExt cx="0" cy="0"/>
        </a:xfrm>
      </p:grpSpPr>
      <p:sp>
        <p:nvSpPr>
          <p:cNvPr id="371" name="Google Shape;371;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2" name="Google Shape;372;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Georgia"/>
              <a:buNone/>
            </a:pPr>
            <a:r>
              <a:rPr lang="en-US" sz="1200">
                <a:solidFill>
                  <a:schemeClr val="dk1"/>
                </a:solidFill>
                <a:latin typeface="Georgia"/>
                <a:ea typeface="Georgia"/>
                <a:cs typeface="Georgia"/>
                <a:sym typeface="Georgia"/>
              </a:rPr>
              <a:t>Since the Rotary Peace Centers began in 2002, </a:t>
            </a:r>
            <a:r>
              <a:rPr b="0" lang="en-US" strike="noStrike">
                <a:latin typeface="Georgia"/>
                <a:ea typeface="Georgia"/>
                <a:cs typeface="Georgia"/>
                <a:sym typeface="Georgia"/>
              </a:rPr>
              <a:t>over</a:t>
            </a:r>
            <a:r>
              <a:rPr b="0" lang="en-US" sz="1200" strike="noStrike">
                <a:solidFill>
                  <a:schemeClr val="dk1"/>
                </a:solidFill>
                <a:latin typeface="Georgia"/>
                <a:ea typeface="Georgia"/>
                <a:cs typeface="Georgia"/>
                <a:sym typeface="Georgia"/>
              </a:rPr>
              <a:t> </a:t>
            </a:r>
            <a:r>
              <a:rPr b="1" lang="en-US" sz="1200" strike="noStrike">
                <a:solidFill>
                  <a:schemeClr val="dk1"/>
                </a:solidFill>
                <a:latin typeface="Georgia"/>
                <a:ea typeface="Georgia"/>
                <a:cs typeface="Georgia"/>
                <a:sym typeface="Georgia"/>
              </a:rPr>
              <a:t>1,600</a:t>
            </a:r>
            <a:r>
              <a:rPr b="0" lang="en-US" sz="1200" strike="noStrike">
                <a:solidFill>
                  <a:schemeClr val="dk1"/>
                </a:solidFill>
                <a:latin typeface="Georgia"/>
                <a:ea typeface="Georgia"/>
                <a:cs typeface="Georgia"/>
                <a:sym typeface="Georgia"/>
              </a:rPr>
              <a:t> </a:t>
            </a:r>
            <a:r>
              <a:rPr b="0" lang="en-US" sz="1200">
                <a:solidFill>
                  <a:schemeClr val="dk1"/>
                </a:solidFill>
                <a:latin typeface="Georgia"/>
                <a:ea typeface="Georgia"/>
                <a:cs typeface="Georgia"/>
                <a:sym typeface="Georgia"/>
              </a:rPr>
              <a:t>people have graduated from the Fellowship program and are working on peace and development initiatives in more than </a:t>
            </a:r>
            <a:r>
              <a:rPr b="1" lang="en-US" sz="1200">
                <a:solidFill>
                  <a:schemeClr val="dk1"/>
                </a:solidFill>
                <a:latin typeface="Georgia"/>
                <a:ea typeface="Georgia"/>
                <a:cs typeface="Georgia"/>
                <a:sym typeface="Georgia"/>
              </a:rPr>
              <a:t>140</a:t>
            </a:r>
            <a:r>
              <a:rPr b="0" lang="en-US" sz="1200">
                <a:solidFill>
                  <a:schemeClr val="dk1"/>
                </a:solidFill>
                <a:latin typeface="Georgia"/>
                <a:ea typeface="Georgia"/>
                <a:cs typeface="Georgia"/>
                <a:sym typeface="Georgia"/>
              </a:rPr>
              <a:t> countries.</a:t>
            </a:r>
            <a:endParaRPr/>
          </a:p>
          <a:p>
            <a:pPr indent="0" lvl="0" marL="0" rtl="0" algn="l">
              <a:spcBef>
                <a:spcPts val="0"/>
              </a:spcBef>
              <a:spcAft>
                <a:spcPts val="0"/>
              </a:spcAft>
              <a:buNone/>
            </a:pPr>
            <a:r>
              <a:t/>
            </a:r>
            <a:endParaRPr/>
          </a:p>
        </p:txBody>
      </p:sp>
      <p:sp>
        <p:nvSpPr>
          <p:cNvPr id="373" name="Google Shape;373;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5" name="Shape 385"/>
        <p:cNvGrpSpPr/>
        <p:nvPr/>
      </p:nvGrpSpPr>
      <p:grpSpPr>
        <a:xfrm>
          <a:off x="0" y="0"/>
          <a:ext cx="0" cy="0"/>
          <a:chOff x="0" y="0"/>
          <a:chExt cx="0" cy="0"/>
        </a:xfrm>
      </p:grpSpPr>
      <p:sp>
        <p:nvSpPr>
          <p:cNvPr id="386" name="Google Shape;386;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7" name="Google Shape;387;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Have at least three years of full-time experience in peace or development work</a:t>
            </a:r>
            <a:endParaRPr b="0" i="0" sz="1200">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Calibri"/>
              <a:buNone/>
            </a:pPr>
            <a:r>
              <a:rPr lang="en-US"/>
              <a:t>Have a bachelor's degree</a:t>
            </a:r>
            <a:endParaRPr b="0" i="0" sz="1200">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Arial"/>
              <a:buNone/>
            </a:pPr>
            <a:r>
              <a:rPr b="0" i="0" lang="en-US" sz="1200">
                <a:solidFill>
                  <a:schemeClr val="dk1"/>
                </a:solidFill>
                <a:latin typeface="Arial"/>
                <a:ea typeface="Arial"/>
                <a:cs typeface="Arial"/>
                <a:sym typeface="Arial"/>
              </a:rPr>
              <a:t>You are </a:t>
            </a:r>
            <a:r>
              <a:rPr b="1" i="0" lang="en-US" sz="1200">
                <a:solidFill>
                  <a:schemeClr val="dk1"/>
                </a:solidFill>
                <a:latin typeface="Arial"/>
                <a:ea typeface="Arial"/>
                <a:cs typeface="Arial"/>
                <a:sym typeface="Arial"/>
              </a:rPr>
              <a:t>not</a:t>
            </a:r>
            <a:r>
              <a:rPr b="0" i="0" lang="en-US" sz="1200">
                <a:solidFill>
                  <a:schemeClr val="dk1"/>
                </a:solidFill>
                <a:latin typeface="Arial"/>
                <a:ea typeface="Arial"/>
                <a:cs typeface="Arial"/>
                <a:sym typeface="Arial"/>
              </a:rPr>
              <a:t> eligible if you are an active Rotary member, employee of a Rotary club, Rotary International, or other Rotary entity. – impartiality</a:t>
            </a:r>
            <a:endParaRPr/>
          </a:p>
          <a:p>
            <a:pPr indent="0" lvl="0" marL="0" marR="0" rtl="0" algn="l">
              <a:lnSpc>
                <a:spcPct val="100000"/>
              </a:lnSpc>
              <a:spcBef>
                <a:spcPts val="0"/>
              </a:spcBef>
              <a:spcAft>
                <a:spcPts val="0"/>
              </a:spcAft>
              <a:buClr>
                <a:schemeClr val="dk1"/>
              </a:buClr>
              <a:buSzPts val="1200"/>
              <a:buFont typeface="Calibri"/>
              <a:buNone/>
            </a:pPr>
            <a:r>
              <a:t/>
            </a:r>
            <a:endParaRPr/>
          </a:p>
        </p:txBody>
      </p:sp>
      <p:sp>
        <p:nvSpPr>
          <p:cNvPr id="388" name="Google Shape;388;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8" name="Shape 408"/>
        <p:cNvGrpSpPr/>
        <p:nvPr/>
      </p:nvGrpSpPr>
      <p:grpSpPr>
        <a:xfrm>
          <a:off x="0" y="0"/>
          <a:ext cx="0" cy="0"/>
          <a:chOff x="0" y="0"/>
          <a:chExt cx="0" cy="0"/>
        </a:xfrm>
      </p:grpSpPr>
      <p:sp>
        <p:nvSpPr>
          <p:cNvPr id="409" name="Google Shape;409;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0" name="Google Shape;410;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1" name="Google Shape;411;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9" name="Shape 429"/>
        <p:cNvGrpSpPr/>
        <p:nvPr/>
      </p:nvGrpSpPr>
      <p:grpSpPr>
        <a:xfrm>
          <a:off x="0" y="0"/>
          <a:ext cx="0" cy="0"/>
          <a:chOff x="0" y="0"/>
          <a:chExt cx="0" cy="0"/>
        </a:xfrm>
      </p:grpSpPr>
      <p:sp>
        <p:nvSpPr>
          <p:cNvPr id="430" name="Google Shape;430;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1" name="Google Shape;431;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2" name="Google Shape;432;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14.jpg"/><Relationship Id="rId4" Type="http://schemas.openxmlformats.org/officeDocument/2006/relationships/image" Target="../media/image18.jpg"/><Relationship Id="rId10" Type="http://schemas.openxmlformats.org/officeDocument/2006/relationships/image" Target="../media/image36.jpg"/><Relationship Id="rId9" Type="http://schemas.openxmlformats.org/officeDocument/2006/relationships/image" Target="../media/image4.jpg"/><Relationship Id="rId5" Type="http://schemas.openxmlformats.org/officeDocument/2006/relationships/image" Target="../media/image17.jpg"/><Relationship Id="rId6" Type="http://schemas.openxmlformats.org/officeDocument/2006/relationships/image" Target="../media/image11.jpg"/><Relationship Id="rId7" Type="http://schemas.openxmlformats.org/officeDocument/2006/relationships/image" Target="../media/image12.jpg"/><Relationship Id="rId8" Type="http://schemas.openxmlformats.org/officeDocument/2006/relationships/image" Target="../media/image6.jp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15.jp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9.jp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21.jpg"/><Relationship Id="rId4" Type="http://schemas.openxmlformats.org/officeDocument/2006/relationships/image" Target="../media/image25.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8.jpg"/><Relationship Id="rId4" Type="http://schemas.openxmlformats.org/officeDocument/2006/relationships/image" Target="../media/image25.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13.jp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1.png"/><Relationship Id="rId4" Type="http://schemas.openxmlformats.org/officeDocument/2006/relationships/image" Target="../media/image7.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19.jp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1.png"/><Relationship Id="rId4" Type="http://schemas.openxmlformats.org/officeDocument/2006/relationships/image" Target="../media/image7.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24.jp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1.png"/><Relationship Id="rId4" Type="http://schemas.openxmlformats.org/officeDocument/2006/relationships/image" Target="../media/image7.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1.png"/><Relationship Id="rId4" Type="http://schemas.openxmlformats.org/officeDocument/2006/relationships/image" Target="../media/image7.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16.jp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1.png"/><Relationship Id="rId4" Type="http://schemas.openxmlformats.org/officeDocument/2006/relationships/image" Target="../media/image7.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26.jp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1.png"/><Relationship Id="rId4" Type="http://schemas.openxmlformats.org/officeDocument/2006/relationships/image" Target="../media/image7.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41.jp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1.png"/><Relationship Id="rId4" Type="http://schemas.openxmlformats.org/officeDocument/2006/relationships/image" Target="../media/image7.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8.jpg"/><Relationship Id="rId3" Type="http://schemas.openxmlformats.org/officeDocument/2006/relationships/image" Target="../media/image23.jpg"/><Relationship Id="rId4" Type="http://schemas.openxmlformats.org/officeDocument/2006/relationships/image" Target="../media/image20.jpg"/><Relationship Id="rId5" Type="http://schemas.openxmlformats.org/officeDocument/2006/relationships/image" Target="../media/image34.jpg"/><Relationship Id="rId6" Type="http://schemas.openxmlformats.org/officeDocument/2006/relationships/image" Target="../media/image50.png"/><Relationship Id="rId7"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2" name="Shape 12"/>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PC-Generic Page">
  <p:cSld name="RPC-Generic Page">
    <p:spTree>
      <p:nvGrpSpPr>
        <p:cNvPr id="56" name="Shape 56"/>
        <p:cNvGrpSpPr/>
        <p:nvPr/>
      </p:nvGrpSpPr>
      <p:grpSpPr>
        <a:xfrm>
          <a:off x="0" y="0"/>
          <a:ext cx="0" cy="0"/>
          <a:chOff x="0" y="0"/>
          <a:chExt cx="0" cy="0"/>
        </a:xfrm>
      </p:grpSpPr>
      <p:sp>
        <p:nvSpPr>
          <p:cNvPr id="57" name="Google Shape;57;p26"/>
          <p:cNvSpPr/>
          <p:nvPr/>
        </p:nvSpPr>
        <p:spPr>
          <a:xfrm>
            <a:off x="0" y="0"/>
            <a:ext cx="4275118" cy="6969760"/>
          </a:xfrm>
          <a:prstGeom prst="rect">
            <a:avLst/>
          </a:prstGeom>
          <a:gradFill>
            <a:gsLst>
              <a:gs pos="0">
                <a:srgbClr val="0069C9"/>
              </a:gs>
              <a:gs pos="10000">
                <a:srgbClr val="0069C9"/>
              </a:gs>
              <a:gs pos="100000">
                <a:schemeClr val="lt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58" name="Google Shape;58;p26"/>
          <p:cNvPicPr preferRelativeResize="0"/>
          <p:nvPr/>
        </p:nvPicPr>
        <p:blipFill rotWithShape="1">
          <a:blip r:embed="rId2">
            <a:alphaModFix/>
          </a:blip>
          <a:srcRect b="0" l="0" r="0" t="0"/>
          <a:stretch/>
        </p:blipFill>
        <p:spPr>
          <a:xfrm>
            <a:off x="284022" y="5895319"/>
            <a:ext cx="1588526" cy="604087"/>
          </a:xfrm>
          <a:prstGeom prst="rect">
            <a:avLst/>
          </a:prstGeom>
          <a:noFill/>
          <a:ln>
            <a:noFill/>
          </a:ln>
        </p:spPr>
      </p:pic>
      <p:sp>
        <p:nvSpPr>
          <p:cNvPr id="59" name="Google Shape;59;p26"/>
          <p:cNvSpPr txBox="1"/>
          <p:nvPr/>
        </p:nvSpPr>
        <p:spPr>
          <a:xfrm>
            <a:off x="284022" y="617677"/>
            <a:ext cx="4275118" cy="1928861"/>
          </a:xfrm>
          <a:prstGeom prst="rect">
            <a:avLst/>
          </a:prstGeom>
          <a:noFill/>
          <a:ln>
            <a:noFill/>
          </a:ln>
        </p:spPr>
        <p:txBody>
          <a:bodyPr anchorCtr="0" anchor="t" bIns="0" lIns="0" spcFirstLastPara="1" rIns="0" wrap="square" tIns="0">
            <a:spAutoFit/>
          </a:bodyPr>
          <a:lstStyle/>
          <a:p>
            <a:pPr indent="0" lvl="0" marL="0" marR="0" rtl="0" algn="l">
              <a:lnSpc>
                <a:spcPct val="125000"/>
              </a:lnSpc>
              <a:spcBef>
                <a:spcPts val="0"/>
              </a:spcBef>
              <a:spcAft>
                <a:spcPts val="0"/>
              </a:spcAft>
              <a:buClr>
                <a:schemeClr val="lt1"/>
              </a:buClr>
              <a:buSzPts val="4000"/>
              <a:buFont typeface="Open Sans Light"/>
              <a:buNone/>
            </a:pPr>
            <a:r>
              <a:rPr b="0" i="0" lang="en-US" sz="4000">
                <a:solidFill>
                  <a:schemeClr val="lt1"/>
                </a:solidFill>
                <a:latin typeface="Open Sans Light"/>
                <a:ea typeface="Open Sans Light"/>
                <a:cs typeface="Open Sans Light"/>
                <a:sym typeface="Open Sans Light"/>
              </a:rPr>
              <a:t>ROTARY</a:t>
            </a:r>
            <a:endParaRPr/>
          </a:p>
          <a:p>
            <a:pPr indent="0" lvl="0" marL="0" marR="0" rtl="0" algn="l">
              <a:lnSpc>
                <a:spcPct val="125000"/>
              </a:lnSpc>
              <a:spcBef>
                <a:spcPts val="0"/>
              </a:spcBef>
              <a:spcAft>
                <a:spcPts val="0"/>
              </a:spcAft>
              <a:buClr>
                <a:schemeClr val="lt1"/>
              </a:buClr>
              <a:buSzPts val="4000"/>
              <a:buFont typeface="Open Sans Light"/>
              <a:buNone/>
            </a:pPr>
            <a:r>
              <a:rPr b="0" i="0" lang="en-US" sz="4000">
                <a:solidFill>
                  <a:schemeClr val="lt1"/>
                </a:solidFill>
                <a:latin typeface="Open Sans Light"/>
                <a:ea typeface="Open Sans Light"/>
                <a:cs typeface="Open Sans Light"/>
                <a:sym typeface="Open Sans Light"/>
              </a:rPr>
              <a:t>PEACE FELLOWSHIPS</a:t>
            </a:r>
            <a:endParaRPr/>
          </a:p>
        </p:txBody>
      </p:sp>
      <p:sp>
        <p:nvSpPr>
          <p:cNvPr id="60" name="Google Shape;60;p26"/>
          <p:cNvSpPr/>
          <p:nvPr>
            <p:ph idx="2" type="pic"/>
          </p:nvPr>
        </p:nvSpPr>
        <p:spPr>
          <a:xfrm>
            <a:off x="6096000" y="4795838"/>
            <a:ext cx="1685925" cy="1685925"/>
          </a:xfrm>
          <a:prstGeom prst="rect">
            <a:avLst/>
          </a:prstGeom>
          <a:noFill/>
          <a:ln>
            <a:noFill/>
          </a:ln>
        </p:spPr>
      </p:sp>
      <p:sp>
        <p:nvSpPr>
          <p:cNvPr id="61" name="Google Shape;61;p26"/>
          <p:cNvSpPr/>
          <p:nvPr>
            <p:ph idx="3" type="pic"/>
          </p:nvPr>
        </p:nvSpPr>
        <p:spPr>
          <a:xfrm>
            <a:off x="8046720" y="4795838"/>
            <a:ext cx="3078480" cy="1685925"/>
          </a:xfrm>
          <a:prstGeom prst="rect">
            <a:avLst/>
          </a:prstGeom>
          <a:noFill/>
          <a:ln>
            <a:noFill/>
          </a:ln>
        </p:spPr>
      </p:sp>
      <p:sp>
        <p:nvSpPr>
          <p:cNvPr id="62" name="Google Shape;62;p26"/>
          <p:cNvSpPr txBox="1"/>
          <p:nvPr>
            <p:ph type="title"/>
          </p:nvPr>
        </p:nvSpPr>
        <p:spPr>
          <a:xfrm>
            <a:off x="6096000" y="674780"/>
            <a:ext cx="6096000" cy="590931"/>
          </a:xfrm>
          <a:prstGeom prst="rect">
            <a:avLst/>
          </a:prstGeom>
          <a:noFill/>
          <a:ln>
            <a:noFill/>
          </a:ln>
        </p:spPr>
        <p:txBody>
          <a:bodyPr anchorCtr="0" anchor="ctr" bIns="45700" lIns="0" spcFirstLastPara="1" rIns="0" wrap="square" tIns="45700">
            <a:spAutoFit/>
          </a:bodyPr>
          <a:lstStyle>
            <a:lvl1pPr lvl="0" algn="l">
              <a:lnSpc>
                <a:spcPct val="90000"/>
              </a:lnSpc>
              <a:spcBef>
                <a:spcPts val="0"/>
              </a:spcBef>
              <a:spcAft>
                <a:spcPts val="0"/>
              </a:spcAft>
              <a:buClr>
                <a:srgbClr val="0069C9"/>
              </a:buClr>
              <a:buSzPts val="3600"/>
              <a:buFont typeface="Open Sans Light"/>
              <a:buNone/>
              <a:defRPr b="0" i="0" sz="3600">
                <a:solidFill>
                  <a:srgbClr val="0069C9"/>
                </a:solidFill>
                <a:latin typeface="Open Sans Light"/>
                <a:ea typeface="Open Sans Light"/>
                <a:cs typeface="Open Sans Light"/>
                <a:sym typeface="Open Sans Ligh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26"/>
          <p:cNvSpPr txBox="1"/>
          <p:nvPr>
            <p:ph idx="1" type="body"/>
          </p:nvPr>
        </p:nvSpPr>
        <p:spPr>
          <a:xfrm>
            <a:off x="6084426" y="1582107"/>
            <a:ext cx="5467350" cy="2969403"/>
          </a:xfrm>
          <a:prstGeom prst="rect">
            <a:avLst/>
          </a:prstGeom>
          <a:noFill/>
          <a:ln>
            <a:noFill/>
          </a:ln>
        </p:spPr>
        <p:txBody>
          <a:bodyPr anchorCtr="0" anchor="t" bIns="45700" lIns="0" spcFirstLastPara="1" rIns="0" wrap="square" tIns="45700">
            <a:spAutoFit/>
          </a:bodyPr>
          <a:lstStyle>
            <a:lvl1pPr indent="-228600" lvl="0" marL="457200" algn="l">
              <a:lnSpc>
                <a:spcPct val="85555"/>
              </a:lnSpc>
              <a:spcBef>
                <a:spcPts val="1000"/>
              </a:spcBef>
              <a:spcAft>
                <a:spcPts val="0"/>
              </a:spcAft>
              <a:buClr>
                <a:srgbClr val="0069C9"/>
              </a:buClr>
              <a:buSzPts val="1800"/>
              <a:buNone/>
              <a:defRPr/>
            </a:lvl1pPr>
            <a:lvl2pPr indent="-228600" lvl="1" marL="914400" algn="l">
              <a:lnSpc>
                <a:spcPct val="85555"/>
              </a:lnSpc>
              <a:spcBef>
                <a:spcPts val="500"/>
              </a:spcBef>
              <a:spcAft>
                <a:spcPts val="0"/>
              </a:spcAft>
              <a:buClr>
                <a:srgbClr val="0069C9"/>
              </a:buClr>
              <a:buSzPts val="1800"/>
              <a:buNone/>
              <a:defRPr/>
            </a:lvl2pPr>
            <a:lvl3pPr indent="-228600" lvl="2" marL="1371600" algn="l">
              <a:lnSpc>
                <a:spcPct val="85555"/>
              </a:lnSpc>
              <a:spcBef>
                <a:spcPts val="500"/>
              </a:spcBef>
              <a:spcAft>
                <a:spcPts val="0"/>
              </a:spcAft>
              <a:buClr>
                <a:srgbClr val="0069C9"/>
              </a:buClr>
              <a:buSzPts val="1800"/>
              <a:buNone/>
              <a:defRPr/>
            </a:lvl3pPr>
            <a:lvl4pPr indent="-228600" lvl="3" marL="1828800" algn="l">
              <a:lnSpc>
                <a:spcPct val="85555"/>
              </a:lnSpc>
              <a:spcBef>
                <a:spcPts val="500"/>
              </a:spcBef>
              <a:spcAft>
                <a:spcPts val="0"/>
              </a:spcAft>
              <a:buClr>
                <a:srgbClr val="0069C9"/>
              </a:buClr>
              <a:buSzPts val="1800"/>
              <a:buNone/>
              <a:defRPr/>
            </a:lvl4pPr>
            <a:lvl5pPr indent="-228600" lvl="4" marL="2286000" algn="l">
              <a:lnSpc>
                <a:spcPct val="85555"/>
              </a:lnSpc>
              <a:spcBef>
                <a:spcPts val="500"/>
              </a:spcBef>
              <a:spcAft>
                <a:spcPts val="0"/>
              </a:spcAft>
              <a:buClr>
                <a:srgbClr val="0069C9"/>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RPC Chapter Blank Title">
  <p:cSld name="1_RPC Chapter Blank Title">
    <p:spTree>
      <p:nvGrpSpPr>
        <p:cNvPr id="64" name="Shape 64"/>
        <p:cNvGrpSpPr/>
        <p:nvPr/>
      </p:nvGrpSpPr>
      <p:grpSpPr>
        <a:xfrm>
          <a:off x="0" y="0"/>
          <a:ext cx="0" cy="0"/>
          <a:chOff x="0" y="0"/>
          <a:chExt cx="0" cy="0"/>
        </a:xfrm>
      </p:grpSpPr>
      <p:sp>
        <p:nvSpPr>
          <p:cNvPr id="65" name="Google Shape;65;p27"/>
          <p:cNvSpPr/>
          <p:nvPr/>
        </p:nvSpPr>
        <p:spPr>
          <a:xfrm>
            <a:off x="-1604865" y="0"/>
            <a:ext cx="13796865" cy="6969760"/>
          </a:xfrm>
          <a:prstGeom prst="rect">
            <a:avLst/>
          </a:prstGeom>
          <a:gradFill>
            <a:gsLst>
              <a:gs pos="0">
                <a:srgbClr val="0069C9"/>
              </a:gs>
              <a:gs pos="10000">
                <a:srgbClr val="0069C9"/>
              </a:gs>
              <a:gs pos="100000">
                <a:schemeClr val="lt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66" name="Google Shape;66;p27"/>
          <p:cNvPicPr preferRelativeResize="0"/>
          <p:nvPr/>
        </p:nvPicPr>
        <p:blipFill rotWithShape="1">
          <a:blip r:embed="rId2">
            <a:alphaModFix/>
          </a:blip>
          <a:srcRect b="-826" l="247" r="-11880" t="4387"/>
          <a:stretch/>
        </p:blipFill>
        <p:spPr>
          <a:xfrm rot="1312776">
            <a:off x="-1488424" y="-4212248"/>
            <a:ext cx="17537126" cy="12967946"/>
          </a:xfrm>
          <a:prstGeom prst="rect">
            <a:avLst/>
          </a:prstGeom>
          <a:noFill/>
          <a:ln>
            <a:noFill/>
          </a:ln>
        </p:spPr>
      </p:pic>
      <p:sp>
        <p:nvSpPr>
          <p:cNvPr id="67" name="Google Shape;67;p27"/>
          <p:cNvSpPr/>
          <p:nvPr/>
        </p:nvSpPr>
        <p:spPr>
          <a:xfrm>
            <a:off x="-1604866" y="-44760"/>
            <a:ext cx="5990253" cy="696976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8" name="Google Shape;68;p27"/>
          <p:cNvSpPr/>
          <p:nvPr/>
        </p:nvSpPr>
        <p:spPr>
          <a:xfrm>
            <a:off x="2505155" y="4038080"/>
            <a:ext cx="10688331" cy="293168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9" name="Google Shape;69;p27"/>
          <p:cNvSpPr/>
          <p:nvPr/>
        </p:nvSpPr>
        <p:spPr>
          <a:xfrm>
            <a:off x="-1789043" y="-556591"/>
            <a:ext cx="15544800" cy="8010939"/>
          </a:xfrm>
          <a:prstGeom prst="rect">
            <a:avLst/>
          </a:prstGeom>
          <a:gradFill>
            <a:gsLst>
              <a:gs pos="0">
                <a:srgbClr val="0069C9"/>
              </a:gs>
              <a:gs pos="76000">
                <a:srgbClr val="F5F7FC">
                  <a:alpha val="0"/>
                </a:srgbClr>
              </a:gs>
              <a:gs pos="100000">
                <a:srgbClr val="F5F7FC">
                  <a:alpha val="0"/>
                </a:srgbClr>
              </a:gs>
            </a:gsLst>
            <a:lin ang="5400000" scaled="0"/>
          </a:gra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70" name="Google Shape;70;p27"/>
          <p:cNvPicPr preferRelativeResize="0"/>
          <p:nvPr/>
        </p:nvPicPr>
        <p:blipFill rotWithShape="1">
          <a:blip r:embed="rId3">
            <a:alphaModFix/>
          </a:blip>
          <a:srcRect b="0" l="0" r="0" t="0"/>
          <a:stretch/>
        </p:blipFill>
        <p:spPr>
          <a:xfrm>
            <a:off x="284022" y="5895319"/>
            <a:ext cx="1588526" cy="604087"/>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Section-Rotary Peace Fellowship">
  <p:cSld name="Main Section-Rotary Peace Fellowship">
    <p:spTree>
      <p:nvGrpSpPr>
        <p:cNvPr id="71" name="Shape 71"/>
        <p:cNvGrpSpPr/>
        <p:nvPr/>
      </p:nvGrpSpPr>
      <p:grpSpPr>
        <a:xfrm>
          <a:off x="0" y="0"/>
          <a:ext cx="0" cy="0"/>
          <a:chOff x="0" y="0"/>
          <a:chExt cx="0" cy="0"/>
        </a:xfrm>
      </p:grpSpPr>
      <p:sp>
        <p:nvSpPr>
          <p:cNvPr id="72" name="Google Shape;72;p28"/>
          <p:cNvSpPr/>
          <p:nvPr/>
        </p:nvSpPr>
        <p:spPr>
          <a:xfrm>
            <a:off x="0" y="0"/>
            <a:ext cx="4275118" cy="6969760"/>
          </a:xfrm>
          <a:prstGeom prst="rect">
            <a:avLst/>
          </a:prstGeom>
          <a:gradFill>
            <a:gsLst>
              <a:gs pos="0">
                <a:srgbClr val="0069C9"/>
              </a:gs>
              <a:gs pos="10000">
                <a:srgbClr val="0069C9"/>
              </a:gs>
              <a:gs pos="100000">
                <a:schemeClr val="lt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73" name="Google Shape;73;p28"/>
          <p:cNvPicPr preferRelativeResize="0"/>
          <p:nvPr/>
        </p:nvPicPr>
        <p:blipFill rotWithShape="1">
          <a:blip r:embed="rId2">
            <a:alphaModFix/>
          </a:blip>
          <a:srcRect b="0" l="0" r="0" t="0"/>
          <a:stretch/>
        </p:blipFill>
        <p:spPr>
          <a:xfrm>
            <a:off x="284022" y="5895319"/>
            <a:ext cx="1588526" cy="604087"/>
          </a:xfrm>
          <a:prstGeom prst="rect">
            <a:avLst/>
          </a:prstGeom>
          <a:noFill/>
          <a:ln>
            <a:noFill/>
          </a:ln>
        </p:spPr>
      </p:pic>
      <p:pic>
        <p:nvPicPr>
          <p:cNvPr descr="A picture containing sky, outdoor, building, city&#10;&#10;Description automatically generated" id="74" name="Google Shape;74;p28"/>
          <p:cNvPicPr preferRelativeResize="0"/>
          <p:nvPr/>
        </p:nvPicPr>
        <p:blipFill rotWithShape="1">
          <a:blip r:embed="rId3">
            <a:alphaModFix/>
          </a:blip>
          <a:srcRect b="0" l="0" r="0" t="0"/>
          <a:stretch/>
        </p:blipFill>
        <p:spPr>
          <a:xfrm>
            <a:off x="2274187" y="443722"/>
            <a:ext cx="1803248" cy="1201946"/>
          </a:xfrm>
          <a:prstGeom prst="rect">
            <a:avLst/>
          </a:prstGeom>
          <a:noFill/>
          <a:ln>
            <a:noFill/>
          </a:ln>
          <a:effectLst>
            <a:outerShdw blurRad="50800" rotWithShape="0" algn="tl" dir="2700000" dist="38100">
              <a:srgbClr val="000000">
                <a:alpha val="40000"/>
              </a:srgbClr>
            </a:outerShdw>
          </a:effectLst>
        </p:spPr>
      </p:pic>
      <p:pic>
        <p:nvPicPr>
          <p:cNvPr descr="A large building with columns and a green lawn&#10;&#10;Description automatically generated with low confidence" id="75" name="Google Shape;75;p28"/>
          <p:cNvPicPr preferRelativeResize="0"/>
          <p:nvPr/>
        </p:nvPicPr>
        <p:blipFill rotWithShape="1">
          <a:blip r:embed="rId4">
            <a:alphaModFix/>
          </a:blip>
          <a:srcRect b="0" l="0" r="0" t="0"/>
          <a:stretch/>
        </p:blipFill>
        <p:spPr>
          <a:xfrm>
            <a:off x="388287" y="1444431"/>
            <a:ext cx="1801368" cy="1201401"/>
          </a:xfrm>
          <a:prstGeom prst="rect">
            <a:avLst/>
          </a:prstGeom>
          <a:noFill/>
          <a:ln>
            <a:noFill/>
          </a:ln>
          <a:effectLst>
            <a:outerShdw blurRad="50800" rotWithShape="0" algn="tl" dir="2700000" dist="38100">
              <a:srgbClr val="000000">
                <a:alpha val="40000"/>
              </a:srgbClr>
            </a:outerShdw>
          </a:effectLst>
        </p:spPr>
      </p:pic>
      <p:pic>
        <p:nvPicPr>
          <p:cNvPr descr="A picture containing sky, building, outdoor, government building&#10;&#10;Description automatically generated" id="76" name="Google Shape;76;p28"/>
          <p:cNvPicPr preferRelativeResize="0"/>
          <p:nvPr/>
        </p:nvPicPr>
        <p:blipFill rotWithShape="1">
          <a:blip r:embed="rId5">
            <a:alphaModFix/>
          </a:blip>
          <a:srcRect b="0" l="0" r="0" t="0"/>
          <a:stretch/>
        </p:blipFill>
        <p:spPr>
          <a:xfrm>
            <a:off x="2276067" y="1781662"/>
            <a:ext cx="1801368" cy="1201268"/>
          </a:xfrm>
          <a:prstGeom prst="rect">
            <a:avLst/>
          </a:prstGeom>
          <a:noFill/>
          <a:ln>
            <a:noFill/>
          </a:ln>
          <a:effectLst>
            <a:outerShdw blurRad="50800" rotWithShape="0" algn="tl" dir="2700000" dist="38100">
              <a:srgbClr val="000000">
                <a:alpha val="40000"/>
              </a:srgbClr>
            </a:outerShdw>
          </a:effectLst>
        </p:spPr>
      </p:pic>
      <p:pic>
        <p:nvPicPr>
          <p:cNvPr descr="A building with trees in front of it&#10;&#10;Description automatically generated with low confidence" id="77" name="Google Shape;77;p28"/>
          <p:cNvPicPr preferRelativeResize="0"/>
          <p:nvPr/>
        </p:nvPicPr>
        <p:blipFill rotWithShape="1">
          <a:blip r:embed="rId6">
            <a:alphaModFix/>
          </a:blip>
          <a:srcRect b="0" l="0" r="0" t="0"/>
          <a:stretch/>
        </p:blipFill>
        <p:spPr>
          <a:xfrm>
            <a:off x="2276067" y="3118925"/>
            <a:ext cx="1801368" cy="1272570"/>
          </a:xfrm>
          <a:prstGeom prst="rect">
            <a:avLst/>
          </a:prstGeom>
          <a:noFill/>
          <a:ln>
            <a:noFill/>
          </a:ln>
          <a:effectLst>
            <a:outerShdw blurRad="50800" rotWithShape="0" algn="tl" dir="2700000" dist="38100">
              <a:srgbClr val="000000">
                <a:alpha val="40000"/>
              </a:srgbClr>
            </a:outerShdw>
          </a:effectLst>
        </p:spPr>
      </p:pic>
      <p:pic>
        <p:nvPicPr>
          <p:cNvPr descr="A picture containing outdoor, sky, tree&#10;&#10;Description automatically generated" id="78" name="Google Shape;78;p28"/>
          <p:cNvPicPr preferRelativeResize="0"/>
          <p:nvPr/>
        </p:nvPicPr>
        <p:blipFill rotWithShape="1">
          <a:blip r:embed="rId7">
            <a:alphaModFix/>
          </a:blip>
          <a:srcRect b="0" l="0" r="0" t="0"/>
          <a:stretch/>
        </p:blipFill>
        <p:spPr>
          <a:xfrm>
            <a:off x="388287" y="4108432"/>
            <a:ext cx="1801368" cy="1192855"/>
          </a:xfrm>
          <a:prstGeom prst="rect">
            <a:avLst/>
          </a:prstGeom>
          <a:noFill/>
          <a:ln>
            <a:noFill/>
          </a:ln>
          <a:effectLst>
            <a:outerShdw blurRad="50800" rotWithShape="0" algn="tl" dir="2700000" dist="38100">
              <a:srgbClr val="000000">
                <a:alpha val="40000"/>
              </a:srgbClr>
            </a:outerShdw>
          </a:effectLst>
        </p:spPr>
      </p:pic>
      <p:pic>
        <p:nvPicPr>
          <p:cNvPr descr="An aerial view of a town&#10;&#10;Description automatically generated with medium confidence" id="79" name="Google Shape;79;p28"/>
          <p:cNvPicPr preferRelativeResize="0"/>
          <p:nvPr/>
        </p:nvPicPr>
        <p:blipFill rotWithShape="1">
          <a:blip r:embed="rId8">
            <a:alphaModFix/>
          </a:blip>
          <a:srcRect b="0" l="0" r="0" t="0"/>
          <a:stretch/>
        </p:blipFill>
        <p:spPr>
          <a:xfrm>
            <a:off x="388287" y="89136"/>
            <a:ext cx="1798226" cy="1228277"/>
          </a:xfrm>
          <a:prstGeom prst="rect">
            <a:avLst/>
          </a:prstGeom>
          <a:noFill/>
          <a:ln>
            <a:noFill/>
          </a:ln>
          <a:effectLst>
            <a:outerShdw blurRad="50800" rotWithShape="0" algn="tl" dir="2700000" dist="38100">
              <a:srgbClr val="000000">
                <a:alpha val="40000"/>
              </a:srgbClr>
            </a:outerShdw>
          </a:effectLst>
        </p:spPr>
      </p:pic>
      <p:pic>
        <p:nvPicPr>
          <p:cNvPr descr="A sign on a stone wall&#10;&#10;Description automatically generated with low confidence" id="80" name="Google Shape;80;p28"/>
          <p:cNvPicPr preferRelativeResize="0"/>
          <p:nvPr/>
        </p:nvPicPr>
        <p:blipFill rotWithShape="1">
          <a:blip r:embed="rId9">
            <a:alphaModFix/>
          </a:blip>
          <a:srcRect b="-2" l="-2" r="0" t="0"/>
          <a:stretch/>
        </p:blipFill>
        <p:spPr>
          <a:xfrm>
            <a:off x="388287" y="2782597"/>
            <a:ext cx="1798226" cy="1198817"/>
          </a:xfrm>
          <a:prstGeom prst="rect">
            <a:avLst/>
          </a:prstGeom>
          <a:noFill/>
          <a:ln>
            <a:noFill/>
          </a:ln>
          <a:effectLst>
            <a:outerShdw blurRad="50800" rotWithShape="0" algn="tl" dir="2700000" dist="38100">
              <a:srgbClr val="000000">
                <a:alpha val="40000"/>
              </a:srgbClr>
            </a:outerShdw>
          </a:effectLst>
        </p:spPr>
      </p:pic>
      <p:pic>
        <p:nvPicPr>
          <p:cNvPr id="81" name="Google Shape;81;p28"/>
          <p:cNvPicPr preferRelativeResize="0"/>
          <p:nvPr/>
        </p:nvPicPr>
        <p:blipFill rotWithShape="1">
          <a:blip r:embed="rId10">
            <a:alphaModFix/>
          </a:blip>
          <a:srcRect b="0" l="0" r="0" t="0"/>
          <a:stretch/>
        </p:blipFill>
        <p:spPr>
          <a:xfrm>
            <a:off x="2276067" y="4527595"/>
            <a:ext cx="1801368" cy="1272570"/>
          </a:xfrm>
          <a:prstGeom prst="rect">
            <a:avLst/>
          </a:prstGeom>
          <a:noFill/>
          <a:ln>
            <a:noFill/>
          </a:ln>
          <a:effectLst>
            <a:outerShdw blurRad="50800" rotWithShape="0" algn="tl" dir="2700000" dist="38100">
              <a:srgbClr val="000000">
                <a:alpha val="40000"/>
              </a:srgbClr>
            </a:outerShdw>
          </a:effectLst>
        </p:spPr>
      </p:pic>
      <p:sp>
        <p:nvSpPr>
          <p:cNvPr id="82" name="Google Shape;82;p28"/>
          <p:cNvSpPr txBox="1"/>
          <p:nvPr/>
        </p:nvSpPr>
        <p:spPr>
          <a:xfrm>
            <a:off x="6096000" y="617677"/>
            <a:ext cx="5029200" cy="1287597"/>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69C9"/>
              </a:buClr>
              <a:buSzPts val="5000"/>
              <a:buFont typeface="Open Sans Light"/>
              <a:buNone/>
            </a:pPr>
            <a:r>
              <a:rPr b="0" i="0" lang="en-US" sz="5000">
                <a:solidFill>
                  <a:srgbClr val="0069C9"/>
                </a:solidFill>
                <a:latin typeface="Open Sans Light"/>
                <a:ea typeface="Open Sans Light"/>
                <a:cs typeface="Open Sans Light"/>
                <a:sym typeface="Open Sans Light"/>
              </a:rPr>
              <a:t>ROTARY PEACE FELLOWSHIPS</a:t>
            </a:r>
            <a:endParaRPr/>
          </a:p>
        </p:txBody>
      </p:sp>
      <p:sp>
        <p:nvSpPr>
          <p:cNvPr id="83" name="Google Shape;83;p28"/>
          <p:cNvSpPr txBox="1"/>
          <p:nvPr/>
        </p:nvSpPr>
        <p:spPr>
          <a:xfrm>
            <a:off x="6096000" y="2208810"/>
            <a:ext cx="4509092" cy="3069430"/>
          </a:xfrm>
          <a:prstGeom prst="rect">
            <a:avLst/>
          </a:prstGeom>
          <a:noFill/>
          <a:ln>
            <a:noFill/>
          </a:ln>
        </p:spPr>
        <p:txBody>
          <a:bodyPr anchorCtr="0" anchor="t" bIns="0" lIns="0" spcFirstLastPara="1" rIns="0" wrap="square" tIns="0">
            <a:spAutoFit/>
          </a:bodyPr>
          <a:lstStyle/>
          <a:p>
            <a:pPr indent="0" lvl="0" marL="0" marR="0" rtl="0" algn="l">
              <a:lnSpc>
                <a:spcPct val="128333"/>
              </a:lnSpc>
              <a:spcBef>
                <a:spcPts val="0"/>
              </a:spcBef>
              <a:spcAft>
                <a:spcPts val="0"/>
              </a:spcAft>
              <a:buNone/>
            </a:pPr>
            <a:r>
              <a:rPr b="0" i="0" lang="en-US" sz="1200">
                <a:solidFill>
                  <a:srgbClr val="0D4B93"/>
                </a:solidFill>
                <a:latin typeface="Open Sans Light"/>
                <a:ea typeface="Open Sans Light"/>
                <a:cs typeface="Open Sans Light"/>
                <a:sym typeface="Open Sans Light"/>
              </a:rPr>
              <a:t>Every year, Rotary selects some of the world’s brightest and most dedicated professionals to study at seven Rotary Peace Centers around the world. Our more than 1,400 program alumni work in over 115 countries and serve as leaders in governments and nongovernmental organizations, education and research, law enforcement and the military, as well as in international organizations dedicated to peace.</a:t>
            </a:r>
            <a:endParaRPr/>
          </a:p>
          <a:p>
            <a:pPr indent="0" lvl="0" marL="0" marR="0" rtl="0" algn="l">
              <a:lnSpc>
                <a:spcPct val="128333"/>
              </a:lnSpc>
              <a:spcBef>
                <a:spcPts val="0"/>
              </a:spcBef>
              <a:spcAft>
                <a:spcPts val="0"/>
              </a:spcAft>
              <a:buNone/>
            </a:pPr>
            <a:r>
              <a:t/>
            </a:r>
            <a:endParaRPr b="0" i="0" sz="1200">
              <a:solidFill>
                <a:srgbClr val="0D4B93"/>
              </a:solidFill>
              <a:latin typeface="Open Sans Light"/>
              <a:ea typeface="Open Sans Light"/>
              <a:cs typeface="Open Sans Light"/>
              <a:sym typeface="Open Sans Light"/>
            </a:endParaRPr>
          </a:p>
          <a:p>
            <a:pPr indent="0" lvl="0" marL="0" marR="0" rtl="0" algn="l">
              <a:lnSpc>
                <a:spcPct val="128333"/>
              </a:lnSpc>
              <a:spcBef>
                <a:spcPts val="0"/>
              </a:spcBef>
              <a:spcAft>
                <a:spcPts val="0"/>
              </a:spcAft>
              <a:buNone/>
            </a:pPr>
            <a:r>
              <a:rPr b="0" i="0" lang="en-US" sz="1200">
                <a:solidFill>
                  <a:srgbClr val="0D4B93"/>
                </a:solidFill>
                <a:latin typeface="Open Sans Light"/>
                <a:ea typeface="Open Sans Light"/>
                <a:cs typeface="Open Sans Light"/>
                <a:sym typeface="Open Sans Light"/>
              </a:rPr>
              <a:t>Up to 130 students per year receive fully funded fellowships to pursue studies in peace and development. The fellowships pay for tuition and fees, room and board, round-trip transportation, and all internship and field study expenses for either a master’s degree or a professional development certificate. The centers, hosted by premier universities around the world, provide customized studies and offer field-based learning opportunities. </a:t>
            </a:r>
            <a:endParaRPr/>
          </a:p>
          <a:p>
            <a:pPr indent="0" lvl="0" marL="0" marR="0" rtl="0" algn="l">
              <a:lnSpc>
                <a:spcPct val="128333"/>
              </a:lnSpc>
              <a:spcBef>
                <a:spcPts val="0"/>
              </a:spcBef>
              <a:spcAft>
                <a:spcPts val="0"/>
              </a:spcAft>
              <a:buNone/>
            </a:pPr>
            <a:r>
              <a:t/>
            </a:r>
            <a:endParaRPr b="0" i="0" sz="1200">
              <a:solidFill>
                <a:schemeClr val="dk1"/>
              </a:solidFill>
              <a:latin typeface="Open Sans Light"/>
              <a:ea typeface="Open Sans Light"/>
              <a:cs typeface="Open Sans Light"/>
              <a:sym typeface="Open Sans Light"/>
            </a:endParaRPr>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 Section-Master's Program">
  <p:cSld name="Sub Section-Master's Program">
    <p:spTree>
      <p:nvGrpSpPr>
        <p:cNvPr id="84" name="Shape 84"/>
        <p:cNvGrpSpPr/>
        <p:nvPr/>
      </p:nvGrpSpPr>
      <p:grpSpPr>
        <a:xfrm>
          <a:off x="0" y="0"/>
          <a:ext cx="0" cy="0"/>
          <a:chOff x="0" y="0"/>
          <a:chExt cx="0" cy="0"/>
        </a:xfrm>
      </p:grpSpPr>
      <p:sp>
        <p:nvSpPr>
          <p:cNvPr id="85" name="Google Shape;85;p29"/>
          <p:cNvSpPr/>
          <p:nvPr/>
        </p:nvSpPr>
        <p:spPr>
          <a:xfrm>
            <a:off x="0" y="0"/>
            <a:ext cx="4275118" cy="6969760"/>
          </a:xfrm>
          <a:prstGeom prst="rect">
            <a:avLst/>
          </a:prstGeom>
          <a:gradFill>
            <a:gsLst>
              <a:gs pos="0">
                <a:srgbClr val="0069C9"/>
              </a:gs>
              <a:gs pos="10000">
                <a:srgbClr val="0069C9"/>
              </a:gs>
              <a:gs pos="100000">
                <a:schemeClr val="lt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6" name="Google Shape;86;p29"/>
          <p:cNvSpPr txBox="1"/>
          <p:nvPr/>
        </p:nvSpPr>
        <p:spPr>
          <a:xfrm>
            <a:off x="6096000" y="617677"/>
            <a:ext cx="5280988" cy="1287597"/>
          </a:xfrm>
          <a:prstGeom prst="rect">
            <a:avLst/>
          </a:prstGeom>
          <a:noFill/>
          <a:ln>
            <a:noFill/>
          </a:ln>
        </p:spPr>
        <p:txBody>
          <a:bodyPr anchorCtr="0" anchor="t" bIns="0" lIns="0" spcFirstLastPara="1" rIns="0" wrap="square" tIns="0">
            <a:spAutoFit/>
          </a:bodyPr>
          <a:lstStyle/>
          <a:p>
            <a:pPr indent="0" lvl="0" marL="0" marR="0" rtl="0" algn="l">
              <a:lnSpc>
                <a:spcPct val="200000"/>
              </a:lnSpc>
              <a:spcBef>
                <a:spcPts val="0"/>
              </a:spcBef>
              <a:spcAft>
                <a:spcPts val="0"/>
              </a:spcAft>
              <a:buClr>
                <a:srgbClr val="0069C9"/>
              </a:buClr>
              <a:buSzPts val="2500"/>
              <a:buFont typeface="Open Sans Light"/>
              <a:buNone/>
            </a:pPr>
            <a:r>
              <a:rPr b="0" i="0" lang="en-US" sz="2500">
                <a:solidFill>
                  <a:srgbClr val="0069C9"/>
                </a:solidFill>
                <a:latin typeface="Open Sans Light"/>
                <a:ea typeface="Open Sans Light"/>
                <a:cs typeface="Open Sans Light"/>
                <a:sym typeface="Open Sans Light"/>
              </a:rPr>
              <a:t>ROTARY PEACE FELLOWSHIPS</a:t>
            </a:r>
            <a:endParaRPr/>
          </a:p>
          <a:p>
            <a:pPr indent="0" lvl="0" marL="0" marR="0" rtl="0" algn="l">
              <a:lnSpc>
                <a:spcPct val="100000"/>
              </a:lnSpc>
              <a:spcBef>
                <a:spcPts val="0"/>
              </a:spcBef>
              <a:spcAft>
                <a:spcPts val="0"/>
              </a:spcAft>
              <a:buClr>
                <a:srgbClr val="0069C9"/>
              </a:buClr>
              <a:buSzPts val="5000"/>
              <a:buFont typeface="Open Sans Light"/>
              <a:buNone/>
            </a:pPr>
            <a:r>
              <a:rPr b="0" i="0" lang="en-US" sz="5000">
                <a:solidFill>
                  <a:srgbClr val="0069C9"/>
                </a:solidFill>
                <a:latin typeface="Open Sans Light"/>
                <a:ea typeface="Open Sans Light"/>
                <a:cs typeface="Open Sans Light"/>
                <a:sym typeface="Open Sans Light"/>
              </a:rPr>
              <a:t>Master’s Program</a:t>
            </a:r>
            <a:endParaRPr/>
          </a:p>
        </p:txBody>
      </p:sp>
      <p:pic>
        <p:nvPicPr>
          <p:cNvPr id="87" name="Google Shape;87;p29"/>
          <p:cNvPicPr preferRelativeResize="0"/>
          <p:nvPr/>
        </p:nvPicPr>
        <p:blipFill rotWithShape="1">
          <a:blip r:embed="rId2">
            <a:alphaModFix/>
          </a:blip>
          <a:srcRect b="0" l="0" r="0" t="0"/>
          <a:stretch/>
        </p:blipFill>
        <p:spPr>
          <a:xfrm>
            <a:off x="284022" y="5895319"/>
            <a:ext cx="1588526" cy="604087"/>
          </a:xfrm>
          <a:prstGeom prst="rect">
            <a:avLst/>
          </a:prstGeom>
          <a:noFill/>
          <a:ln>
            <a:noFill/>
          </a:ln>
        </p:spPr>
      </p:pic>
      <p:sp>
        <p:nvSpPr>
          <p:cNvPr id="88" name="Google Shape;88;p29"/>
          <p:cNvSpPr txBox="1"/>
          <p:nvPr/>
        </p:nvSpPr>
        <p:spPr>
          <a:xfrm>
            <a:off x="6096000" y="2198478"/>
            <a:ext cx="4509092" cy="2771271"/>
          </a:xfrm>
          <a:prstGeom prst="rect">
            <a:avLst/>
          </a:prstGeom>
          <a:noFill/>
          <a:ln>
            <a:noFill/>
          </a:ln>
        </p:spPr>
        <p:txBody>
          <a:bodyPr anchorCtr="0" anchor="t" bIns="0" lIns="0" spcFirstLastPara="1" rIns="0" wrap="square" tIns="0">
            <a:spAutoFit/>
          </a:bodyPr>
          <a:lstStyle/>
          <a:p>
            <a:pPr indent="0" lvl="0" marL="0" marR="0" rtl="0" algn="l">
              <a:lnSpc>
                <a:spcPct val="128333"/>
              </a:lnSpc>
              <a:spcBef>
                <a:spcPts val="0"/>
              </a:spcBef>
              <a:spcAft>
                <a:spcPts val="0"/>
              </a:spcAft>
              <a:buNone/>
            </a:pPr>
            <a:r>
              <a:rPr b="0" i="0" lang="en-US" sz="1200">
                <a:solidFill>
                  <a:srgbClr val="0D4B93"/>
                </a:solidFill>
                <a:latin typeface="Open Sans Light"/>
                <a:ea typeface="Open Sans Light"/>
                <a:cs typeface="Open Sans Light"/>
                <a:sym typeface="Open Sans Light"/>
              </a:rPr>
              <a:t>Fellows study peace and development issues with research-informed teaching and a diverse student body. The programs last 15 to 24 months and include a two- to three-month field study, which participants design. We partner with these universities: </a:t>
            </a:r>
            <a:endParaRPr/>
          </a:p>
          <a:p>
            <a:pPr indent="0" lvl="0" marL="0" marR="0" rtl="0" algn="l">
              <a:lnSpc>
                <a:spcPct val="128333"/>
              </a:lnSpc>
              <a:spcBef>
                <a:spcPts val="0"/>
              </a:spcBef>
              <a:spcAft>
                <a:spcPts val="0"/>
              </a:spcAft>
              <a:buNone/>
            </a:pPr>
            <a:r>
              <a:t/>
            </a:r>
            <a:endParaRPr b="0" i="0" sz="1200">
              <a:solidFill>
                <a:srgbClr val="0D4B93"/>
              </a:solidFill>
              <a:latin typeface="Open Sans Light"/>
              <a:ea typeface="Open Sans Light"/>
              <a:cs typeface="Open Sans Light"/>
              <a:sym typeface="Open Sans Light"/>
            </a:endParaRPr>
          </a:p>
          <a:p>
            <a:pPr indent="0" lvl="0" marL="0" marR="0" rtl="0" algn="l">
              <a:lnSpc>
                <a:spcPct val="128333"/>
              </a:lnSpc>
              <a:spcBef>
                <a:spcPts val="0"/>
              </a:spcBef>
              <a:spcAft>
                <a:spcPts val="0"/>
              </a:spcAft>
              <a:buNone/>
            </a:pPr>
            <a:r>
              <a:rPr b="0" i="0" lang="en-US" sz="1200">
                <a:solidFill>
                  <a:srgbClr val="0D4B93"/>
                </a:solidFill>
                <a:latin typeface="Open Sans Light"/>
                <a:ea typeface="Open Sans Light"/>
                <a:cs typeface="Open Sans Light"/>
                <a:sym typeface="Open Sans Light"/>
              </a:rPr>
              <a:t>	• Duke University and the University of North Carolina </a:t>
            </a:r>
            <a:br>
              <a:rPr b="0" i="0" lang="en-US" sz="1200">
                <a:solidFill>
                  <a:srgbClr val="0D4B93"/>
                </a:solidFill>
                <a:latin typeface="Open Sans Light"/>
                <a:ea typeface="Open Sans Light"/>
                <a:cs typeface="Open Sans Light"/>
                <a:sym typeface="Open Sans Light"/>
              </a:rPr>
            </a:br>
            <a:r>
              <a:rPr b="0" i="0" lang="en-US" sz="1200">
                <a:solidFill>
                  <a:srgbClr val="0D4B93"/>
                </a:solidFill>
                <a:latin typeface="Open Sans Light"/>
                <a:ea typeface="Open Sans Light"/>
                <a:cs typeface="Open Sans Light"/>
                <a:sym typeface="Open Sans Light"/>
              </a:rPr>
              <a:t>	   at Chapel Hill, USA</a:t>
            </a:r>
            <a:endParaRPr/>
          </a:p>
          <a:p>
            <a:pPr indent="0" lvl="0" marL="0" marR="0" rtl="0" algn="l">
              <a:lnSpc>
                <a:spcPct val="200000"/>
              </a:lnSpc>
              <a:spcBef>
                <a:spcPts val="0"/>
              </a:spcBef>
              <a:spcAft>
                <a:spcPts val="0"/>
              </a:spcAft>
              <a:buNone/>
            </a:pPr>
            <a:r>
              <a:rPr b="0" i="0" lang="en-US" sz="1200">
                <a:solidFill>
                  <a:srgbClr val="0D4B93"/>
                </a:solidFill>
                <a:latin typeface="Open Sans Light"/>
                <a:ea typeface="Open Sans Light"/>
                <a:cs typeface="Open Sans Light"/>
                <a:sym typeface="Open Sans Light"/>
              </a:rPr>
              <a:t>	• International Christian University, Japan</a:t>
            </a:r>
            <a:endParaRPr/>
          </a:p>
          <a:p>
            <a:pPr indent="0" lvl="0" marL="0" marR="0" rtl="0" algn="l">
              <a:lnSpc>
                <a:spcPct val="200000"/>
              </a:lnSpc>
              <a:spcBef>
                <a:spcPts val="0"/>
              </a:spcBef>
              <a:spcAft>
                <a:spcPts val="0"/>
              </a:spcAft>
              <a:buNone/>
            </a:pPr>
            <a:r>
              <a:rPr b="0" i="0" lang="en-US" sz="1200">
                <a:solidFill>
                  <a:srgbClr val="0D4B93"/>
                </a:solidFill>
                <a:latin typeface="Open Sans Light"/>
                <a:ea typeface="Open Sans Light"/>
                <a:cs typeface="Open Sans Light"/>
                <a:sym typeface="Open Sans Light"/>
              </a:rPr>
              <a:t>	• University of Bradford, England</a:t>
            </a:r>
            <a:endParaRPr/>
          </a:p>
          <a:p>
            <a:pPr indent="0" lvl="0" marL="0" marR="0" rtl="0" algn="l">
              <a:lnSpc>
                <a:spcPct val="200000"/>
              </a:lnSpc>
              <a:spcBef>
                <a:spcPts val="0"/>
              </a:spcBef>
              <a:spcAft>
                <a:spcPts val="0"/>
              </a:spcAft>
              <a:buNone/>
            </a:pPr>
            <a:r>
              <a:rPr b="0" i="0" lang="en-US" sz="1200">
                <a:solidFill>
                  <a:srgbClr val="0D4B93"/>
                </a:solidFill>
                <a:latin typeface="Open Sans Light"/>
                <a:ea typeface="Open Sans Light"/>
                <a:cs typeface="Open Sans Light"/>
                <a:sym typeface="Open Sans Light"/>
              </a:rPr>
              <a:t>	• University of Queensland, Australia</a:t>
            </a:r>
            <a:endParaRPr/>
          </a:p>
          <a:p>
            <a:pPr indent="0" lvl="0" marL="0" marR="0" rtl="0" algn="l">
              <a:lnSpc>
                <a:spcPct val="200000"/>
              </a:lnSpc>
              <a:spcBef>
                <a:spcPts val="0"/>
              </a:spcBef>
              <a:spcAft>
                <a:spcPts val="0"/>
              </a:spcAft>
              <a:buNone/>
            </a:pPr>
            <a:r>
              <a:rPr b="0" i="0" lang="en-US" sz="1200">
                <a:solidFill>
                  <a:srgbClr val="0D4B93"/>
                </a:solidFill>
                <a:latin typeface="Open Sans Light"/>
                <a:ea typeface="Open Sans Light"/>
                <a:cs typeface="Open Sans Light"/>
                <a:sym typeface="Open Sans Light"/>
              </a:rPr>
              <a:t>	• Uppsala University, Sweden</a:t>
            </a:r>
            <a:endParaRPr b="0" i="0" sz="1200">
              <a:solidFill>
                <a:schemeClr val="dk1"/>
              </a:solidFill>
              <a:latin typeface="Open Sans Light"/>
              <a:ea typeface="Open Sans Light"/>
              <a:cs typeface="Open Sans Light"/>
              <a:sym typeface="Open Sans Light"/>
            </a:endParaRPr>
          </a:p>
        </p:txBody>
      </p:sp>
      <p:pic>
        <p:nvPicPr>
          <p:cNvPr descr="A group of people sitting at a table with laptops&#10;&#10;Description automatically generated" id="89" name="Google Shape;89;p29"/>
          <p:cNvPicPr preferRelativeResize="0"/>
          <p:nvPr/>
        </p:nvPicPr>
        <p:blipFill rotWithShape="1">
          <a:blip r:embed="rId3">
            <a:alphaModFix/>
          </a:blip>
          <a:srcRect b="0" l="0" r="0" t="-241"/>
          <a:stretch/>
        </p:blipFill>
        <p:spPr>
          <a:xfrm>
            <a:off x="0" y="617677"/>
            <a:ext cx="4275118" cy="4089839"/>
          </a:xfrm>
          <a:prstGeom prst="rect">
            <a:avLst/>
          </a:prstGeom>
          <a:noFill/>
          <a:ln>
            <a:noFill/>
          </a:ln>
        </p:spPr>
      </p:pic>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 Section-Certificate Program">
  <p:cSld name="Sub Section-Certificate Program">
    <p:spTree>
      <p:nvGrpSpPr>
        <p:cNvPr id="90" name="Shape 90"/>
        <p:cNvGrpSpPr/>
        <p:nvPr/>
      </p:nvGrpSpPr>
      <p:grpSpPr>
        <a:xfrm>
          <a:off x="0" y="0"/>
          <a:ext cx="0" cy="0"/>
          <a:chOff x="0" y="0"/>
          <a:chExt cx="0" cy="0"/>
        </a:xfrm>
      </p:grpSpPr>
      <p:sp>
        <p:nvSpPr>
          <p:cNvPr id="91" name="Google Shape;91;p30"/>
          <p:cNvSpPr/>
          <p:nvPr/>
        </p:nvSpPr>
        <p:spPr>
          <a:xfrm>
            <a:off x="0" y="0"/>
            <a:ext cx="4275118" cy="6969760"/>
          </a:xfrm>
          <a:prstGeom prst="rect">
            <a:avLst/>
          </a:prstGeom>
          <a:gradFill>
            <a:gsLst>
              <a:gs pos="0">
                <a:srgbClr val="0069C9"/>
              </a:gs>
              <a:gs pos="10000">
                <a:srgbClr val="0069C9"/>
              </a:gs>
              <a:gs pos="100000">
                <a:schemeClr val="lt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2" name="Google Shape;92;p30"/>
          <p:cNvSpPr txBox="1"/>
          <p:nvPr/>
        </p:nvSpPr>
        <p:spPr>
          <a:xfrm>
            <a:off x="6096000" y="617677"/>
            <a:ext cx="5585788" cy="1287660"/>
          </a:xfrm>
          <a:prstGeom prst="rect">
            <a:avLst/>
          </a:prstGeom>
          <a:noFill/>
          <a:ln>
            <a:noFill/>
          </a:ln>
        </p:spPr>
        <p:txBody>
          <a:bodyPr anchorCtr="0" anchor="t" bIns="0" lIns="0" spcFirstLastPara="1" rIns="0" wrap="square" tIns="0">
            <a:spAutoFit/>
          </a:bodyPr>
          <a:lstStyle/>
          <a:p>
            <a:pPr indent="0" lvl="0" marL="0" marR="0" rtl="0" algn="l">
              <a:lnSpc>
                <a:spcPct val="200000"/>
              </a:lnSpc>
              <a:spcBef>
                <a:spcPts val="0"/>
              </a:spcBef>
              <a:spcAft>
                <a:spcPts val="0"/>
              </a:spcAft>
              <a:buClr>
                <a:srgbClr val="0069C9"/>
              </a:buClr>
              <a:buSzPts val="2500"/>
              <a:buFont typeface="Open Sans Light"/>
              <a:buNone/>
            </a:pPr>
            <a:r>
              <a:rPr b="0" i="0" lang="en-US" sz="2500">
                <a:solidFill>
                  <a:srgbClr val="0069C9"/>
                </a:solidFill>
                <a:latin typeface="Open Sans Light"/>
                <a:ea typeface="Open Sans Light"/>
                <a:cs typeface="Open Sans Light"/>
                <a:sym typeface="Open Sans Light"/>
              </a:rPr>
              <a:t>ROTARY PEACE FELLOWSHIPS</a:t>
            </a:r>
            <a:endParaRPr/>
          </a:p>
          <a:p>
            <a:pPr indent="0" lvl="0" marL="0" marR="0" rtl="0" algn="l">
              <a:lnSpc>
                <a:spcPct val="100000"/>
              </a:lnSpc>
              <a:spcBef>
                <a:spcPts val="0"/>
              </a:spcBef>
              <a:spcAft>
                <a:spcPts val="0"/>
              </a:spcAft>
              <a:buClr>
                <a:srgbClr val="0069C9"/>
              </a:buClr>
              <a:buSzPts val="5000"/>
              <a:buFont typeface="Open Sans Light"/>
              <a:buNone/>
            </a:pPr>
            <a:r>
              <a:rPr b="0" i="0" lang="en-US" sz="5000">
                <a:solidFill>
                  <a:srgbClr val="0069C9"/>
                </a:solidFill>
                <a:latin typeface="Open Sans Light"/>
                <a:ea typeface="Open Sans Light"/>
                <a:cs typeface="Open Sans Light"/>
                <a:sym typeface="Open Sans Light"/>
              </a:rPr>
              <a:t>Certificate Program</a:t>
            </a:r>
            <a:endParaRPr/>
          </a:p>
        </p:txBody>
      </p:sp>
      <p:pic>
        <p:nvPicPr>
          <p:cNvPr id="93" name="Google Shape;93;p30"/>
          <p:cNvPicPr preferRelativeResize="0"/>
          <p:nvPr/>
        </p:nvPicPr>
        <p:blipFill rotWithShape="1">
          <a:blip r:embed="rId2">
            <a:alphaModFix/>
          </a:blip>
          <a:srcRect b="0" l="0" r="0" t="0"/>
          <a:stretch/>
        </p:blipFill>
        <p:spPr>
          <a:xfrm>
            <a:off x="284022" y="5895319"/>
            <a:ext cx="1588526" cy="604087"/>
          </a:xfrm>
          <a:prstGeom prst="rect">
            <a:avLst/>
          </a:prstGeom>
          <a:noFill/>
          <a:ln>
            <a:noFill/>
          </a:ln>
        </p:spPr>
      </p:pic>
      <p:sp>
        <p:nvSpPr>
          <p:cNvPr id="94" name="Google Shape;94;p30"/>
          <p:cNvSpPr txBox="1"/>
          <p:nvPr/>
        </p:nvSpPr>
        <p:spPr>
          <a:xfrm>
            <a:off x="6096000" y="2198478"/>
            <a:ext cx="4509092" cy="1594026"/>
          </a:xfrm>
          <a:prstGeom prst="rect">
            <a:avLst/>
          </a:prstGeom>
          <a:noFill/>
          <a:ln>
            <a:noFill/>
          </a:ln>
        </p:spPr>
        <p:txBody>
          <a:bodyPr anchorCtr="0" anchor="t" bIns="0" lIns="0" spcFirstLastPara="1" rIns="0" wrap="square" tIns="0">
            <a:spAutoFit/>
          </a:bodyPr>
          <a:lstStyle/>
          <a:p>
            <a:pPr indent="0" lvl="0" marL="0" marR="0" rtl="0" algn="l">
              <a:lnSpc>
                <a:spcPct val="128333"/>
              </a:lnSpc>
              <a:spcBef>
                <a:spcPts val="0"/>
              </a:spcBef>
              <a:spcAft>
                <a:spcPts val="0"/>
              </a:spcAft>
              <a:buNone/>
            </a:pPr>
            <a:r>
              <a:rPr b="0" i="0" lang="en-US" sz="1200">
                <a:solidFill>
                  <a:srgbClr val="0D4B93"/>
                </a:solidFill>
                <a:latin typeface="Open Sans Light"/>
                <a:ea typeface="Open Sans Light"/>
                <a:cs typeface="Open Sans Light"/>
                <a:sym typeface="Open Sans Light"/>
              </a:rPr>
              <a:t>Experienced peace and development professionals gain practical skills during the one-year program to promote peace within their communities and across the globe. Fellows complete field studies and design and carry out a social change initiative. We partner with these universities: </a:t>
            </a:r>
            <a:endParaRPr/>
          </a:p>
          <a:p>
            <a:pPr indent="0" lvl="0" marL="0" marR="0" rtl="0" algn="l">
              <a:lnSpc>
                <a:spcPct val="128333"/>
              </a:lnSpc>
              <a:spcBef>
                <a:spcPts val="0"/>
              </a:spcBef>
              <a:spcAft>
                <a:spcPts val="0"/>
              </a:spcAft>
              <a:buNone/>
            </a:pPr>
            <a:r>
              <a:t/>
            </a:r>
            <a:endParaRPr b="0" i="0" sz="1200">
              <a:solidFill>
                <a:srgbClr val="0D4B93"/>
              </a:solidFill>
              <a:latin typeface="Open Sans Light"/>
              <a:ea typeface="Open Sans Light"/>
              <a:cs typeface="Open Sans Light"/>
              <a:sym typeface="Open Sans Light"/>
            </a:endParaRPr>
          </a:p>
          <a:p>
            <a:pPr indent="0" lvl="0" marL="0" marR="0" rtl="0" algn="l">
              <a:lnSpc>
                <a:spcPct val="128333"/>
              </a:lnSpc>
              <a:spcBef>
                <a:spcPts val="0"/>
              </a:spcBef>
              <a:spcAft>
                <a:spcPts val="0"/>
              </a:spcAft>
              <a:buNone/>
            </a:pPr>
            <a:r>
              <a:rPr b="0" i="0" lang="en-US" sz="1200">
                <a:solidFill>
                  <a:srgbClr val="0D4B93"/>
                </a:solidFill>
                <a:latin typeface="Open Sans Light"/>
                <a:ea typeface="Open Sans Light"/>
                <a:cs typeface="Open Sans Light"/>
                <a:sym typeface="Open Sans Light"/>
              </a:rPr>
              <a:t>	• Chulalongkorn University, Thailand</a:t>
            </a:r>
            <a:endParaRPr/>
          </a:p>
          <a:p>
            <a:pPr indent="0" lvl="0" marL="0" marR="0" rtl="0" algn="l">
              <a:lnSpc>
                <a:spcPct val="150000"/>
              </a:lnSpc>
              <a:spcBef>
                <a:spcPts val="0"/>
              </a:spcBef>
              <a:spcAft>
                <a:spcPts val="0"/>
              </a:spcAft>
              <a:buNone/>
            </a:pPr>
            <a:r>
              <a:rPr b="0" i="0" lang="en-US" sz="1200">
                <a:solidFill>
                  <a:srgbClr val="0D4B93"/>
                </a:solidFill>
                <a:latin typeface="Open Sans Light"/>
                <a:ea typeface="Open Sans Light"/>
                <a:cs typeface="Open Sans Light"/>
                <a:sym typeface="Open Sans Light"/>
              </a:rPr>
              <a:t>	• Makerere University, Uganda</a:t>
            </a:r>
            <a:endParaRPr b="0" i="0" sz="1200">
              <a:solidFill>
                <a:schemeClr val="dk1"/>
              </a:solidFill>
              <a:latin typeface="Open Sans Light"/>
              <a:ea typeface="Open Sans Light"/>
              <a:cs typeface="Open Sans Light"/>
              <a:sym typeface="Open Sans Light"/>
            </a:endParaRPr>
          </a:p>
        </p:txBody>
      </p:sp>
      <p:pic>
        <p:nvPicPr>
          <p:cNvPr id="95" name="Google Shape;95;p30"/>
          <p:cNvPicPr preferRelativeResize="0"/>
          <p:nvPr/>
        </p:nvPicPr>
        <p:blipFill rotWithShape="1">
          <a:blip r:embed="rId3">
            <a:alphaModFix/>
          </a:blip>
          <a:srcRect b="0" l="0" r="0" t="0"/>
          <a:stretch/>
        </p:blipFill>
        <p:spPr>
          <a:xfrm>
            <a:off x="0" y="617677"/>
            <a:ext cx="4275118" cy="4089839"/>
          </a:xfrm>
          <a:prstGeom prst="rect">
            <a:avLst/>
          </a:prstGeom>
          <a:noFill/>
          <a:ln>
            <a:noFill/>
          </a:ln>
        </p:spPr>
      </p:pic>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 Section-Featured Fellow">
  <p:cSld name="Sub Section-Featured Fellow">
    <p:spTree>
      <p:nvGrpSpPr>
        <p:cNvPr id="96" name="Shape 96"/>
        <p:cNvGrpSpPr/>
        <p:nvPr/>
      </p:nvGrpSpPr>
      <p:grpSpPr>
        <a:xfrm>
          <a:off x="0" y="0"/>
          <a:ext cx="0" cy="0"/>
          <a:chOff x="0" y="0"/>
          <a:chExt cx="0" cy="0"/>
        </a:xfrm>
      </p:grpSpPr>
      <p:sp>
        <p:nvSpPr>
          <p:cNvPr id="97" name="Google Shape;97;p31"/>
          <p:cNvSpPr/>
          <p:nvPr/>
        </p:nvSpPr>
        <p:spPr>
          <a:xfrm>
            <a:off x="0" y="0"/>
            <a:ext cx="4275118" cy="6969760"/>
          </a:xfrm>
          <a:prstGeom prst="rect">
            <a:avLst/>
          </a:prstGeom>
          <a:gradFill>
            <a:gsLst>
              <a:gs pos="0">
                <a:srgbClr val="0069C9"/>
              </a:gs>
              <a:gs pos="10000">
                <a:srgbClr val="0069C9"/>
              </a:gs>
              <a:gs pos="100000">
                <a:schemeClr val="lt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8" name="Google Shape;98;p31"/>
          <p:cNvSpPr txBox="1"/>
          <p:nvPr/>
        </p:nvSpPr>
        <p:spPr>
          <a:xfrm>
            <a:off x="6096000" y="617677"/>
            <a:ext cx="5280988" cy="1287597"/>
          </a:xfrm>
          <a:prstGeom prst="rect">
            <a:avLst/>
          </a:prstGeom>
          <a:noFill/>
          <a:ln>
            <a:noFill/>
          </a:ln>
        </p:spPr>
        <p:txBody>
          <a:bodyPr anchorCtr="0" anchor="t" bIns="0" lIns="0" spcFirstLastPara="1" rIns="0" wrap="square" tIns="0">
            <a:spAutoFit/>
          </a:bodyPr>
          <a:lstStyle/>
          <a:p>
            <a:pPr indent="0" lvl="0" marL="0" marR="0" rtl="0" algn="l">
              <a:lnSpc>
                <a:spcPct val="200000"/>
              </a:lnSpc>
              <a:spcBef>
                <a:spcPts val="0"/>
              </a:spcBef>
              <a:spcAft>
                <a:spcPts val="0"/>
              </a:spcAft>
              <a:buClr>
                <a:srgbClr val="0069C9"/>
              </a:buClr>
              <a:buSzPts val="2500"/>
              <a:buFont typeface="Open Sans Light"/>
              <a:buNone/>
            </a:pPr>
            <a:r>
              <a:rPr b="0" i="0" lang="en-US" sz="2500">
                <a:solidFill>
                  <a:srgbClr val="0069C9"/>
                </a:solidFill>
                <a:latin typeface="Open Sans Light"/>
                <a:ea typeface="Open Sans Light"/>
                <a:cs typeface="Open Sans Light"/>
                <a:sym typeface="Open Sans Light"/>
              </a:rPr>
              <a:t>ROTARY PEACE FELLOW</a:t>
            </a:r>
            <a:endParaRPr/>
          </a:p>
          <a:p>
            <a:pPr indent="0" lvl="0" marL="0" marR="0" rtl="0" algn="l">
              <a:lnSpc>
                <a:spcPct val="100000"/>
              </a:lnSpc>
              <a:spcBef>
                <a:spcPts val="0"/>
              </a:spcBef>
              <a:spcAft>
                <a:spcPts val="0"/>
              </a:spcAft>
              <a:buClr>
                <a:srgbClr val="0069C9"/>
              </a:buClr>
              <a:buSzPts val="5000"/>
              <a:buFont typeface="Open Sans Light"/>
              <a:buNone/>
            </a:pPr>
            <a:r>
              <a:rPr b="0" i="0" lang="en-US" sz="5000">
                <a:solidFill>
                  <a:srgbClr val="0069C9"/>
                </a:solidFill>
                <a:latin typeface="Open Sans Light"/>
                <a:ea typeface="Open Sans Light"/>
                <a:cs typeface="Open Sans Light"/>
                <a:sym typeface="Open Sans Light"/>
              </a:rPr>
              <a:t>Elsa Marie D’Silva </a:t>
            </a:r>
            <a:endParaRPr/>
          </a:p>
        </p:txBody>
      </p:sp>
      <p:pic>
        <p:nvPicPr>
          <p:cNvPr id="99" name="Google Shape;99;p31"/>
          <p:cNvPicPr preferRelativeResize="0"/>
          <p:nvPr/>
        </p:nvPicPr>
        <p:blipFill rotWithShape="1">
          <a:blip r:embed="rId2">
            <a:alphaModFix/>
          </a:blip>
          <a:srcRect b="0" l="0" r="0" t="0"/>
          <a:stretch/>
        </p:blipFill>
        <p:spPr>
          <a:xfrm>
            <a:off x="284022" y="5895319"/>
            <a:ext cx="1588526" cy="604087"/>
          </a:xfrm>
          <a:prstGeom prst="rect">
            <a:avLst/>
          </a:prstGeom>
          <a:noFill/>
          <a:ln>
            <a:noFill/>
          </a:ln>
        </p:spPr>
      </p:pic>
      <p:sp>
        <p:nvSpPr>
          <p:cNvPr id="100" name="Google Shape;100;p31"/>
          <p:cNvSpPr txBox="1"/>
          <p:nvPr/>
        </p:nvSpPr>
        <p:spPr>
          <a:xfrm>
            <a:off x="6096000" y="2162852"/>
            <a:ext cx="4509092" cy="568745"/>
          </a:xfrm>
          <a:prstGeom prst="rect">
            <a:avLst/>
          </a:prstGeom>
          <a:noFill/>
          <a:ln>
            <a:noFill/>
          </a:ln>
        </p:spPr>
        <p:txBody>
          <a:bodyPr anchorCtr="0" anchor="t" bIns="0" lIns="0" spcFirstLastPara="1" rIns="0" wrap="square" tIns="0">
            <a:spAutoFit/>
          </a:bodyPr>
          <a:lstStyle/>
          <a:p>
            <a:pPr indent="0" lvl="0" marL="0" marR="0" rtl="0" algn="l">
              <a:lnSpc>
                <a:spcPct val="128333"/>
              </a:lnSpc>
              <a:spcBef>
                <a:spcPts val="0"/>
              </a:spcBef>
              <a:spcAft>
                <a:spcPts val="0"/>
              </a:spcAft>
              <a:buNone/>
            </a:pPr>
            <a:r>
              <a:rPr b="0" i="0" lang="en-US" sz="1200">
                <a:solidFill>
                  <a:srgbClr val="0D4B93"/>
                </a:solidFill>
                <a:latin typeface="Open Sans Light"/>
                <a:ea typeface="Open Sans Light"/>
                <a:cs typeface="Open Sans Light"/>
                <a:sym typeface="Open Sans Light"/>
              </a:rPr>
              <a:t>ElsaMarie D’Silva (Chula, 2016) is the founder and CEO of Safecity, a platform aimed at ending sexual harassment and domestic violence in India and around the world.</a:t>
            </a:r>
            <a:endParaRPr b="0" i="0" sz="1200">
              <a:solidFill>
                <a:schemeClr val="dk1"/>
              </a:solidFill>
              <a:latin typeface="Open Sans Light"/>
              <a:ea typeface="Open Sans Light"/>
              <a:cs typeface="Open Sans Light"/>
              <a:sym typeface="Open Sans Light"/>
            </a:endParaRPr>
          </a:p>
        </p:txBody>
      </p:sp>
      <p:sp>
        <p:nvSpPr>
          <p:cNvPr id="101" name="Google Shape;101;p31"/>
          <p:cNvSpPr txBox="1"/>
          <p:nvPr/>
        </p:nvSpPr>
        <p:spPr>
          <a:xfrm>
            <a:off x="6187471" y="3113720"/>
            <a:ext cx="4933610" cy="2154436"/>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0" i="0" lang="en-US" sz="2000">
                <a:solidFill>
                  <a:srgbClr val="0069C9"/>
                </a:solidFill>
                <a:latin typeface="Georgia"/>
                <a:ea typeface="Georgia"/>
                <a:cs typeface="Georgia"/>
                <a:sym typeface="Georgia"/>
              </a:rPr>
              <a:t>The Rotary Peace Fellowship program came at a point in my life where I wanted to validate my work. Some of the skills I took back from the fellowship include better communication in the nonviolent space. </a:t>
            </a:r>
            <a:br>
              <a:rPr b="0" i="0" lang="en-US" sz="2000">
                <a:solidFill>
                  <a:srgbClr val="0069C9"/>
                </a:solidFill>
                <a:latin typeface="Georgia"/>
                <a:ea typeface="Georgia"/>
                <a:cs typeface="Georgia"/>
                <a:sym typeface="Georgia"/>
              </a:rPr>
            </a:br>
            <a:r>
              <a:rPr b="0" i="0" lang="en-US" sz="2000">
                <a:solidFill>
                  <a:srgbClr val="0069C9"/>
                </a:solidFill>
                <a:latin typeface="Georgia"/>
                <a:ea typeface="Georgia"/>
                <a:cs typeface="Georgia"/>
                <a:sym typeface="Georgia"/>
              </a:rPr>
              <a:t>I feel supported by this community and can reach out to any peace fellow in the world.</a:t>
            </a:r>
            <a:endParaRPr/>
          </a:p>
        </p:txBody>
      </p:sp>
      <p:pic>
        <p:nvPicPr>
          <p:cNvPr id="102" name="Google Shape;102;p31"/>
          <p:cNvPicPr preferRelativeResize="0"/>
          <p:nvPr/>
        </p:nvPicPr>
        <p:blipFill rotWithShape="1">
          <a:blip r:embed="rId3">
            <a:alphaModFix/>
          </a:blip>
          <a:srcRect b="0" l="0" r="0" t="0"/>
          <a:stretch/>
        </p:blipFill>
        <p:spPr>
          <a:xfrm>
            <a:off x="0" y="617677"/>
            <a:ext cx="4275118" cy="4089839"/>
          </a:xfrm>
          <a:prstGeom prst="rect">
            <a:avLst/>
          </a:prstGeom>
          <a:noFill/>
          <a:ln>
            <a:noFill/>
          </a:ln>
        </p:spPr>
      </p:pic>
      <p:pic>
        <p:nvPicPr>
          <p:cNvPr id="103" name="Google Shape;103;p31"/>
          <p:cNvPicPr preferRelativeResize="0"/>
          <p:nvPr/>
        </p:nvPicPr>
        <p:blipFill rotWithShape="1">
          <a:blip r:embed="rId4">
            <a:alphaModFix amt="18000"/>
          </a:blip>
          <a:srcRect b="0" l="0" r="0" t="0"/>
          <a:stretch/>
        </p:blipFill>
        <p:spPr>
          <a:xfrm>
            <a:off x="5573445" y="2902679"/>
            <a:ext cx="522555" cy="481789"/>
          </a:xfrm>
          <a:prstGeom prst="rect">
            <a:avLst/>
          </a:prstGeom>
          <a:noFill/>
          <a:ln>
            <a:noFill/>
          </a:ln>
        </p:spPr>
      </p:pic>
      <p:pic>
        <p:nvPicPr>
          <p:cNvPr id="104" name="Google Shape;104;p31"/>
          <p:cNvPicPr preferRelativeResize="0"/>
          <p:nvPr/>
        </p:nvPicPr>
        <p:blipFill rotWithShape="1">
          <a:blip r:embed="rId4">
            <a:alphaModFix amt="18000"/>
          </a:blip>
          <a:srcRect b="0" l="0" r="0" t="0"/>
          <a:stretch/>
        </p:blipFill>
        <p:spPr>
          <a:xfrm rot="10800000">
            <a:off x="10954807" y="4979761"/>
            <a:ext cx="522555" cy="481789"/>
          </a:xfrm>
          <a:prstGeom prst="rect">
            <a:avLst/>
          </a:prstGeom>
          <a:noFill/>
          <a:ln>
            <a:noFill/>
          </a:ln>
        </p:spPr>
      </p:pic>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 Section-Featured Fellow 2">
  <p:cSld name="Sub Section-Featured Fellow 2">
    <p:spTree>
      <p:nvGrpSpPr>
        <p:cNvPr id="105" name="Shape 105"/>
        <p:cNvGrpSpPr/>
        <p:nvPr/>
      </p:nvGrpSpPr>
      <p:grpSpPr>
        <a:xfrm>
          <a:off x="0" y="0"/>
          <a:ext cx="0" cy="0"/>
          <a:chOff x="0" y="0"/>
          <a:chExt cx="0" cy="0"/>
        </a:xfrm>
      </p:grpSpPr>
      <p:sp>
        <p:nvSpPr>
          <p:cNvPr id="106" name="Google Shape;106;p32"/>
          <p:cNvSpPr/>
          <p:nvPr/>
        </p:nvSpPr>
        <p:spPr>
          <a:xfrm>
            <a:off x="0" y="0"/>
            <a:ext cx="4275118" cy="6969760"/>
          </a:xfrm>
          <a:prstGeom prst="rect">
            <a:avLst/>
          </a:prstGeom>
          <a:gradFill>
            <a:gsLst>
              <a:gs pos="0">
                <a:srgbClr val="0069C9"/>
              </a:gs>
              <a:gs pos="10000">
                <a:srgbClr val="0069C9"/>
              </a:gs>
              <a:gs pos="100000">
                <a:schemeClr val="lt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7" name="Google Shape;107;p32"/>
          <p:cNvSpPr txBox="1"/>
          <p:nvPr/>
        </p:nvSpPr>
        <p:spPr>
          <a:xfrm>
            <a:off x="6096000" y="617677"/>
            <a:ext cx="5280988" cy="1287597"/>
          </a:xfrm>
          <a:prstGeom prst="rect">
            <a:avLst/>
          </a:prstGeom>
          <a:noFill/>
          <a:ln>
            <a:noFill/>
          </a:ln>
        </p:spPr>
        <p:txBody>
          <a:bodyPr anchorCtr="0" anchor="t" bIns="0" lIns="0" spcFirstLastPara="1" rIns="0" wrap="square" tIns="0">
            <a:spAutoFit/>
          </a:bodyPr>
          <a:lstStyle/>
          <a:p>
            <a:pPr indent="0" lvl="0" marL="0" marR="0" rtl="0" algn="l">
              <a:lnSpc>
                <a:spcPct val="200000"/>
              </a:lnSpc>
              <a:spcBef>
                <a:spcPts val="0"/>
              </a:spcBef>
              <a:spcAft>
                <a:spcPts val="0"/>
              </a:spcAft>
              <a:buClr>
                <a:srgbClr val="0069C9"/>
              </a:buClr>
              <a:buSzPts val="2500"/>
              <a:buFont typeface="Open Sans Light"/>
              <a:buNone/>
            </a:pPr>
            <a:r>
              <a:rPr b="0" i="0" lang="en-US" sz="2500">
                <a:solidFill>
                  <a:srgbClr val="0069C9"/>
                </a:solidFill>
                <a:latin typeface="Open Sans Light"/>
                <a:ea typeface="Open Sans Light"/>
                <a:cs typeface="Open Sans Light"/>
                <a:sym typeface="Open Sans Light"/>
              </a:rPr>
              <a:t>ROTARY PEACE FELLOW</a:t>
            </a:r>
            <a:endParaRPr/>
          </a:p>
          <a:p>
            <a:pPr indent="0" lvl="0" marL="0" marR="0" rtl="0" algn="l">
              <a:lnSpc>
                <a:spcPct val="100000"/>
              </a:lnSpc>
              <a:spcBef>
                <a:spcPts val="0"/>
              </a:spcBef>
              <a:spcAft>
                <a:spcPts val="0"/>
              </a:spcAft>
              <a:buClr>
                <a:srgbClr val="0069C9"/>
              </a:buClr>
              <a:buSzPts val="5000"/>
              <a:buFont typeface="Open Sans Light"/>
              <a:buNone/>
            </a:pPr>
            <a:r>
              <a:rPr b="0" i="0" lang="en-US" sz="5000">
                <a:solidFill>
                  <a:srgbClr val="0069C9"/>
                </a:solidFill>
                <a:latin typeface="Open Sans Light"/>
                <a:ea typeface="Open Sans Light"/>
                <a:cs typeface="Open Sans Light"/>
                <a:sym typeface="Open Sans Light"/>
              </a:rPr>
              <a:t>Patrick Bwire</a:t>
            </a:r>
            <a:endParaRPr b="0" i="0" sz="5000">
              <a:solidFill>
                <a:srgbClr val="0069C9"/>
              </a:solidFill>
              <a:latin typeface="Open Sans Light"/>
              <a:ea typeface="Open Sans Light"/>
              <a:cs typeface="Open Sans Light"/>
              <a:sym typeface="Open Sans Light"/>
            </a:endParaRPr>
          </a:p>
        </p:txBody>
      </p:sp>
      <p:pic>
        <p:nvPicPr>
          <p:cNvPr id="108" name="Google Shape;108;p32"/>
          <p:cNvPicPr preferRelativeResize="0"/>
          <p:nvPr/>
        </p:nvPicPr>
        <p:blipFill rotWithShape="1">
          <a:blip r:embed="rId2">
            <a:alphaModFix/>
          </a:blip>
          <a:srcRect b="0" l="0" r="0" t="0"/>
          <a:stretch/>
        </p:blipFill>
        <p:spPr>
          <a:xfrm>
            <a:off x="284022" y="5895319"/>
            <a:ext cx="1588526" cy="604087"/>
          </a:xfrm>
          <a:prstGeom prst="rect">
            <a:avLst/>
          </a:prstGeom>
          <a:noFill/>
          <a:ln>
            <a:noFill/>
          </a:ln>
        </p:spPr>
      </p:pic>
      <p:sp>
        <p:nvSpPr>
          <p:cNvPr id="109" name="Google Shape;109;p32"/>
          <p:cNvSpPr txBox="1"/>
          <p:nvPr/>
        </p:nvSpPr>
        <p:spPr>
          <a:xfrm>
            <a:off x="6096000" y="2162852"/>
            <a:ext cx="4509092" cy="953466"/>
          </a:xfrm>
          <a:prstGeom prst="rect">
            <a:avLst/>
          </a:prstGeom>
          <a:noFill/>
          <a:ln>
            <a:noFill/>
          </a:ln>
        </p:spPr>
        <p:txBody>
          <a:bodyPr anchorCtr="0" anchor="t" bIns="0" lIns="0" spcFirstLastPara="1" rIns="0" wrap="square" tIns="0">
            <a:spAutoFit/>
          </a:bodyPr>
          <a:lstStyle/>
          <a:p>
            <a:pPr indent="0" lvl="0" marL="0" marR="0" rtl="0" algn="l">
              <a:lnSpc>
                <a:spcPct val="128333"/>
              </a:lnSpc>
              <a:spcBef>
                <a:spcPts val="0"/>
              </a:spcBef>
              <a:spcAft>
                <a:spcPts val="0"/>
              </a:spcAft>
              <a:buNone/>
            </a:pPr>
            <a:r>
              <a:rPr b="0" i="0" lang="en-US" sz="1200">
                <a:solidFill>
                  <a:srgbClr val="0D4B93"/>
                </a:solidFill>
                <a:latin typeface="Open Sans Light"/>
                <a:ea typeface="Open Sans Light"/>
                <a:cs typeface="Open Sans Light"/>
                <a:sym typeface="Open Sans Light"/>
              </a:rPr>
              <a:t>Patrick Bwire (Duke-UNC, 2016-18) is a regional liaison officer for 16 countries with the Center for Conflict Resolution (CECORE) in Uganda. He coordinates projects that prevent youths from being re-radicalized after conflicts and that transform them into champions of peace.</a:t>
            </a:r>
            <a:endParaRPr b="0" i="0" sz="1200">
              <a:solidFill>
                <a:schemeClr val="dk1"/>
              </a:solidFill>
              <a:latin typeface="Open Sans Light"/>
              <a:ea typeface="Open Sans Light"/>
              <a:cs typeface="Open Sans Light"/>
              <a:sym typeface="Open Sans Light"/>
            </a:endParaRPr>
          </a:p>
        </p:txBody>
      </p:sp>
      <p:sp>
        <p:nvSpPr>
          <p:cNvPr id="110" name="Google Shape;110;p32"/>
          <p:cNvSpPr txBox="1"/>
          <p:nvPr/>
        </p:nvSpPr>
        <p:spPr>
          <a:xfrm>
            <a:off x="6187471" y="3536426"/>
            <a:ext cx="4583875" cy="2554545"/>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0" i="0" lang="en-US" sz="2000">
                <a:solidFill>
                  <a:srgbClr val="0069C9"/>
                </a:solidFill>
                <a:latin typeface="Georgia"/>
                <a:ea typeface="Georgia"/>
                <a:cs typeface="Georgia"/>
                <a:sym typeface="Georgia"/>
              </a:rPr>
              <a:t>With my passion for peace, it gives me great joy whenever I am able to apply the peacebuilding skills I have today to transform the life of a person or community and contribute a piece of peace in this world. The Rotary Peace Fellowship granted me a great stepping stone in this journey.</a:t>
            </a:r>
            <a:endParaRPr/>
          </a:p>
        </p:txBody>
      </p:sp>
      <p:pic>
        <p:nvPicPr>
          <p:cNvPr id="111" name="Google Shape;111;p32"/>
          <p:cNvPicPr preferRelativeResize="0"/>
          <p:nvPr/>
        </p:nvPicPr>
        <p:blipFill rotWithShape="1">
          <a:blip r:embed="rId3">
            <a:alphaModFix/>
          </a:blip>
          <a:srcRect b="0" l="0" r="0" t="0"/>
          <a:stretch/>
        </p:blipFill>
        <p:spPr>
          <a:xfrm>
            <a:off x="0" y="617677"/>
            <a:ext cx="4275118" cy="4089839"/>
          </a:xfrm>
          <a:prstGeom prst="rect">
            <a:avLst/>
          </a:prstGeom>
          <a:noFill/>
          <a:ln>
            <a:noFill/>
          </a:ln>
        </p:spPr>
      </p:pic>
      <p:pic>
        <p:nvPicPr>
          <p:cNvPr id="112" name="Google Shape;112;p32"/>
          <p:cNvPicPr preferRelativeResize="0"/>
          <p:nvPr/>
        </p:nvPicPr>
        <p:blipFill rotWithShape="1">
          <a:blip r:embed="rId4">
            <a:alphaModFix amt="18000"/>
          </a:blip>
          <a:srcRect b="0" l="0" r="0" t="0"/>
          <a:stretch/>
        </p:blipFill>
        <p:spPr>
          <a:xfrm>
            <a:off x="5573445" y="3295531"/>
            <a:ext cx="522555" cy="481789"/>
          </a:xfrm>
          <a:prstGeom prst="rect">
            <a:avLst/>
          </a:prstGeom>
          <a:noFill/>
          <a:ln>
            <a:noFill/>
          </a:ln>
        </p:spPr>
      </p:pic>
      <p:pic>
        <p:nvPicPr>
          <p:cNvPr id="113" name="Google Shape;113;p32"/>
          <p:cNvPicPr preferRelativeResize="0"/>
          <p:nvPr/>
        </p:nvPicPr>
        <p:blipFill rotWithShape="1">
          <a:blip r:embed="rId4">
            <a:alphaModFix amt="18000"/>
          </a:blip>
          <a:srcRect b="0" l="0" r="0" t="0"/>
          <a:stretch/>
        </p:blipFill>
        <p:spPr>
          <a:xfrm rot="10800000">
            <a:off x="8591619" y="5758534"/>
            <a:ext cx="522555" cy="481789"/>
          </a:xfrm>
          <a:prstGeom prst="rect">
            <a:avLst/>
          </a:prstGeom>
          <a:noFill/>
          <a:ln>
            <a:noFill/>
          </a:ln>
        </p:spPr>
      </p:pic>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reas of Focus-Chapter Title">
  <p:cSld name="Areas of Focus-Chapter Title">
    <p:spTree>
      <p:nvGrpSpPr>
        <p:cNvPr id="114" name="Shape 114"/>
        <p:cNvGrpSpPr/>
        <p:nvPr/>
      </p:nvGrpSpPr>
      <p:grpSpPr>
        <a:xfrm>
          <a:off x="0" y="0"/>
          <a:ext cx="0" cy="0"/>
          <a:chOff x="0" y="0"/>
          <a:chExt cx="0" cy="0"/>
        </a:xfrm>
      </p:grpSpPr>
      <p:sp>
        <p:nvSpPr>
          <p:cNvPr id="115" name="Google Shape;115;p33"/>
          <p:cNvSpPr/>
          <p:nvPr/>
        </p:nvSpPr>
        <p:spPr>
          <a:xfrm>
            <a:off x="0" y="0"/>
            <a:ext cx="12192000" cy="6969760"/>
          </a:xfrm>
          <a:prstGeom prst="rect">
            <a:avLst/>
          </a:prstGeom>
          <a:gradFill>
            <a:gsLst>
              <a:gs pos="0">
                <a:srgbClr val="9BD4E7"/>
              </a:gs>
              <a:gs pos="12000">
                <a:srgbClr val="9BD4E7"/>
              </a:gs>
              <a:gs pos="100000">
                <a:schemeClr val="lt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116" name="Google Shape;116;p33"/>
          <p:cNvPicPr preferRelativeResize="0"/>
          <p:nvPr/>
        </p:nvPicPr>
        <p:blipFill rotWithShape="1">
          <a:blip r:embed="rId2">
            <a:alphaModFix/>
          </a:blip>
          <a:srcRect b="-826" l="247" r="-11880" t="4387"/>
          <a:stretch/>
        </p:blipFill>
        <p:spPr>
          <a:xfrm rot="1312776">
            <a:off x="-2626640" y="-3717500"/>
            <a:ext cx="17537126" cy="12967946"/>
          </a:xfrm>
          <a:prstGeom prst="rect">
            <a:avLst/>
          </a:prstGeom>
          <a:noFill/>
          <a:ln>
            <a:noFill/>
          </a:ln>
        </p:spPr>
      </p:pic>
      <p:sp>
        <p:nvSpPr>
          <p:cNvPr id="117" name="Google Shape;117;p33"/>
          <p:cNvSpPr/>
          <p:nvPr/>
        </p:nvSpPr>
        <p:spPr>
          <a:xfrm>
            <a:off x="-1604866" y="-44760"/>
            <a:ext cx="5990253" cy="696976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118" name="Google Shape;118;p33"/>
          <p:cNvPicPr preferRelativeResize="0"/>
          <p:nvPr/>
        </p:nvPicPr>
        <p:blipFill rotWithShape="1">
          <a:blip r:embed="rId3">
            <a:alphaModFix/>
          </a:blip>
          <a:srcRect b="0" l="0" r="0" t="0"/>
          <a:stretch/>
        </p:blipFill>
        <p:spPr>
          <a:xfrm>
            <a:off x="284022" y="5895319"/>
            <a:ext cx="1588526" cy="604087"/>
          </a:xfrm>
          <a:prstGeom prst="rect">
            <a:avLst/>
          </a:prstGeom>
          <a:noFill/>
          <a:ln>
            <a:noFill/>
          </a:ln>
        </p:spPr>
      </p:pic>
      <p:sp>
        <p:nvSpPr>
          <p:cNvPr id="119" name="Google Shape;119;p33"/>
          <p:cNvSpPr/>
          <p:nvPr/>
        </p:nvSpPr>
        <p:spPr>
          <a:xfrm>
            <a:off x="2505155" y="4038080"/>
            <a:ext cx="10688331" cy="293168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20" name="Google Shape;120;p33"/>
          <p:cNvSpPr txBox="1"/>
          <p:nvPr/>
        </p:nvSpPr>
        <p:spPr>
          <a:xfrm>
            <a:off x="245922" y="3090506"/>
            <a:ext cx="8607228" cy="2426818"/>
          </a:xfrm>
          <a:prstGeom prst="rect">
            <a:avLst/>
          </a:prstGeom>
          <a:noFill/>
          <a:ln>
            <a:noFill/>
          </a:ln>
        </p:spPr>
        <p:txBody>
          <a:bodyPr anchorCtr="0" anchor="t" bIns="45700" lIns="0" spcFirstLastPara="1" rIns="0" wrap="square" tIns="45700">
            <a:spAutoFit/>
          </a:bodyPr>
          <a:lstStyle/>
          <a:p>
            <a:pPr indent="0" lvl="0" marL="0" marR="0" rtl="0" algn="l">
              <a:lnSpc>
                <a:spcPct val="90909"/>
              </a:lnSpc>
              <a:spcBef>
                <a:spcPts val="0"/>
              </a:spcBef>
              <a:spcAft>
                <a:spcPts val="0"/>
              </a:spcAft>
              <a:buClr>
                <a:srgbClr val="65CADA"/>
              </a:buClr>
              <a:buSzPts val="6600"/>
              <a:buFont typeface="Open Sans Light"/>
              <a:buNone/>
            </a:pPr>
            <a:r>
              <a:rPr b="0" i="0" lang="en-US" sz="6600">
                <a:solidFill>
                  <a:srgbClr val="65CADA"/>
                </a:solidFill>
                <a:latin typeface="Open Sans Light"/>
                <a:ea typeface="Open Sans Light"/>
                <a:cs typeface="Open Sans Light"/>
                <a:sym typeface="Open Sans Light"/>
              </a:rPr>
              <a:t>AREA OF FOCUS:</a:t>
            </a:r>
            <a:endParaRPr/>
          </a:p>
          <a:p>
            <a:pPr indent="0" lvl="0" marL="0" marR="0" rtl="0" algn="l">
              <a:lnSpc>
                <a:spcPct val="90909"/>
              </a:lnSpc>
              <a:spcBef>
                <a:spcPts val="0"/>
              </a:spcBef>
              <a:spcAft>
                <a:spcPts val="0"/>
              </a:spcAft>
              <a:buClr>
                <a:srgbClr val="65CADA"/>
              </a:buClr>
              <a:buSzPts val="6600"/>
              <a:buFont typeface="Open Sans Light"/>
              <a:buNone/>
            </a:pPr>
            <a:r>
              <a:rPr b="0" i="0" lang="en-US" sz="6600">
                <a:solidFill>
                  <a:srgbClr val="65CADA"/>
                </a:solidFill>
                <a:latin typeface="Open Sans Light"/>
                <a:ea typeface="Open Sans Light"/>
                <a:cs typeface="Open Sans Light"/>
                <a:sym typeface="Open Sans Light"/>
              </a:rPr>
              <a:t>PEACEBUILDING AND </a:t>
            </a:r>
            <a:endParaRPr/>
          </a:p>
          <a:p>
            <a:pPr indent="0" lvl="0" marL="0" marR="0" rtl="0" algn="l">
              <a:lnSpc>
                <a:spcPct val="90909"/>
              </a:lnSpc>
              <a:spcBef>
                <a:spcPts val="0"/>
              </a:spcBef>
              <a:spcAft>
                <a:spcPts val="0"/>
              </a:spcAft>
              <a:buClr>
                <a:srgbClr val="65CADA"/>
              </a:buClr>
              <a:buSzPts val="6600"/>
              <a:buFont typeface="Open Sans Light"/>
              <a:buNone/>
            </a:pPr>
            <a:r>
              <a:rPr b="0" i="0" lang="en-US" sz="6600">
                <a:solidFill>
                  <a:srgbClr val="65CADA"/>
                </a:solidFill>
                <a:latin typeface="Open Sans Light"/>
                <a:ea typeface="Open Sans Light"/>
                <a:cs typeface="Open Sans Light"/>
                <a:sym typeface="Open Sans Light"/>
              </a:rPr>
              <a:t>CONFLICT PREVENTION</a:t>
            </a:r>
            <a:endParaRPr/>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Main Section-Areas of Focus">
  <p:cSld name="1_Main Section-Areas of Focus">
    <p:spTree>
      <p:nvGrpSpPr>
        <p:cNvPr id="121" name="Shape 121"/>
        <p:cNvGrpSpPr/>
        <p:nvPr/>
      </p:nvGrpSpPr>
      <p:grpSpPr>
        <a:xfrm>
          <a:off x="0" y="0"/>
          <a:ext cx="0" cy="0"/>
          <a:chOff x="0" y="0"/>
          <a:chExt cx="0" cy="0"/>
        </a:xfrm>
      </p:grpSpPr>
      <p:sp>
        <p:nvSpPr>
          <p:cNvPr id="122" name="Google Shape;122;p34"/>
          <p:cNvSpPr/>
          <p:nvPr/>
        </p:nvSpPr>
        <p:spPr>
          <a:xfrm>
            <a:off x="0" y="0"/>
            <a:ext cx="4275118" cy="6969760"/>
          </a:xfrm>
          <a:prstGeom prst="rect">
            <a:avLst/>
          </a:prstGeom>
          <a:gradFill>
            <a:gsLst>
              <a:gs pos="0">
                <a:srgbClr val="9BD4E7"/>
              </a:gs>
              <a:gs pos="12000">
                <a:srgbClr val="9BD4E7"/>
              </a:gs>
              <a:gs pos="100000">
                <a:schemeClr val="lt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23" name="Google Shape;123;p34"/>
          <p:cNvSpPr txBox="1"/>
          <p:nvPr/>
        </p:nvSpPr>
        <p:spPr>
          <a:xfrm>
            <a:off x="6096000" y="617677"/>
            <a:ext cx="5029200" cy="2569999"/>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9BD4E7"/>
              </a:buClr>
              <a:buSzPts val="5000"/>
              <a:buFont typeface="Open Sans Light"/>
              <a:buNone/>
            </a:pPr>
            <a:r>
              <a:rPr b="0" i="0" lang="en-US" sz="5000">
                <a:solidFill>
                  <a:srgbClr val="9BD4E7"/>
                </a:solidFill>
                <a:latin typeface="Open Sans Light"/>
                <a:ea typeface="Open Sans Light"/>
                <a:cs typeface="Open Sans Light"/>
                <a:sym typeface="Open Sans Light"/>
              </a:rPr>
              <a:t>AREA OF FOCUS: </a:t>
            </a:r>
            <a:endParaRPr/>
          </a:p>
          <a:p>
            <a:pPr indent="0" lvl="0" marL="0" marR="0" rtl="0" algn="l">
              <a:lnSpc>
                <a:spcPct val="100000"/>
              </a:lnSpc>
              <a:spcBef>
                <a:spcPts val="0"/>
              </a:spcBef>
              <a:spcAft>
                <a:spcPts val="0"/>
              </a:spcAft>
              <a:buClr>
                <a:srgbClr val="9BD4E7"/>
              </a:buClr>
              <a:buSzPts val="5000"/>
              <a:buFont typeface="Open Sans Light"/>
              <a:buNone/>
            </a:pPr>
            <a:r>
              <a:rPr b="0" i="0" lang="en-US" sz="5000">
                <a:solidFill>
                  <a:srgbClr val="9BD4E7"/>
                </a:solidFill>
                <a:latin typeface="Open Sans Light"/>
                <a:ea typeface="Open Sans Light"/>
                <a:cs typeface="Open Sans Light"/>
                <a:sym typeface="Open Sans Light"/>
              </a:rPr>
              <a:t>PEACEBUILDING AND CONFLICT PREVENTION</a:t>
            </a:r>
            <a:endParaRPr/>
          </a:p>
        </p:txBody>
      </p:sp>
      <p:pic>
        <p:nvPicPr>
          <p:cNvPr id="124" name="Google Shape;124;p34"/>
          <p:cNvPicPr preferRelativeResize="0"/>
          <p:nvPr/>
        </p:nvPicPr>
        <p:blipFill rotWithShape="1">
          <a:blip r:embed="rId2">
            <a:alphaModFix/>
          </a:blip>
          <a:srcRect b="0" l="0" r="0" t="0"/>
          <a:stretch/>
        </p:blipFill>
        <p:spPr>
          <a:xfrm>
            <a:off x="284022" y="5895319"/>
            <a:ext cx="1588526" cy="604087"/>
          </a:xfrm>
          <a:prstGeom prst="rect">
            <a:avLst/>
          </a:prstGeom>
          <a:noFill/>
          <a:ln>
            <a:noFill/>
          </a:ln>
        </p:spPr>
      </p:pic>
      <p:sp>
        <p:nvSpPr>
          <p:cNvPr id="125" name="Google Shape;125;p34"/>
          <p:cNvSpPr txBox="1"/>
          <p:nvPr/>
        </p:nvSpPr>
        <p:spPr>
          <a:xfrm>
            <a:off x="6096000" y="3429000"/>
            <a:ext cx="4509092" cy="953466"/>
          </a:xfrm>
          <a:prstGeom prst="rect">
            <a:avLst/>
          </a:prstGeom>
          <a:noFill/>
          <a:ln>
            <a:noFill/>
          </a:ln>
        </p:spPr>
        <p:txBody>
          <a:bodyPr anchorCtr="0" anchor="t" bIns="0" lIns="0" spcFirstLastPara="1" rIns="0" wrap="square" tIns="0">
            <a:spAutoFit/>
          </a:bodyPr>
          <a:lstStyle/>
          <a:p>
            <a:pPr indent="0" lvl="0" marL="0" marR="0" rtl="0" algn="l">
              <a:lnSpc>
                <a:spcPct val="128333"/>
              </a:lnSpc>
              <a:spcBef>
                <a:spcPts val="0"/>
              </a:spcBef>
              <a:spcAft>
                <a:spcPts val="0"/>
              </a:spcAft>
              <a:buNone/>
            </a:pPr>
            <a:r>
              <a:rPr b="0" i="0" lang="en-US" sz="1200">
                <a:solidFill>
                  <a:srgbClr val="0D4B93"/>
                </a:solidFill>
                <a:latin typeface="Open Sans Light"/>
                <a:ea typeface="Open Sans Light"/>
                <a:cs typeface="Open Sans Light"/>
                <a:sym typeface="Open Sans Light"/>
              </a:rPr>
              <a:t>We refuse to accept conflict as a way of life. That’s why peacebuilding and conflict prevention is one of our causes. By carrying out service projects and by supporting our fellowships and scholarships, Rotary members take action to end conflict and create environments of peace.</a:t>
            </a:r>
            <a:endParaRPr b="0" i="0" sz="1200">
              <a:solidFill>
                <a:schemeClr val="dk1"/>
              </a:solidFill>
              <a:latin typeface="Open Sans Light"/>
              <a:ea typeface="Open Sans Light"/>
              <a:cs typeface="Open Sans Light"/>
              <a:sym typeface="Open Sans Light"/>
            </a:endParaRPr>
          </a:p>
        </p:txBody>
      </p:sp>
      <p:pic>
        <p:nvPicPr>
          <p:cNvPr id="126" name="Google Shape;126;p34"/>
          <p:cNvPicPr preferRelativeResize="0"/>
          <p:nvPr/>
        </p:nvPicPr>
        <p:blipFill rotWithShape="1">
          <a:blip r:embed="rId3">
            <a:alphaModFix/>
          </a:blip>
          <a:srcRect b="0" l="0" r="0" t="0"/>
          <a:stretch/>
        </p:blipFill>
        <p:spPr>
          <a:xfrm>
            <a:off x="0" y="617677"/>
            <a:ext cx="4275118" cy="3764789"/>
          </a:xfrm>
          <a:prstGeom prst="rect">
            <a:avLst/>
          </a:prstGeom>
          <a:noFill/>
          <a:ln>
            <a:noFill/>
          </a:ln>
        </p:spPr>
      </p:pic>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OF-Generic Slide">
  <p:cSld name="AOF-Generic Slide">
    <p:spTree>
      <p:nvGrpSpPr>
        <p:cNvPr id="127" name="Shape 127"/>
        <p:cNvGrpSpPr/>
        <p:nvPr/>
      </p:nvGrpSpPr>
      <p:grpSpPr>
        <a:xfrm>
          <a:off x="0" y="0"/>
          <a:ext cx="0" cy="0"/>
          <a:chOff x="0" y="0"/>
          <a:chExt cx="0" cy="0"/>
        </a:xfrm>
      </p:grpSpPr>
      <p:sp>
        <p:nvSpPr>
          <p:cNvPr id="128" name="Google Shape;128;p35"/>
          <p:cNvSpPr/>
          <p:nvPr/>
        </p:nvSpPr>
        <p:spPr>
          <a:xfrm>
            <a:off x="0" y="0"/>
            <a:ext cx="4275118" cy="6969760"/>
          </a:xfrm>
          <a:prstGeom prst="rect">
            <a:avLst/>
          </a:prstGeom>
          <a:gradFill>
            <a:gsLst>
              <a:gs pos="0">
                <a:srgbClr val="9BD4E7"/>
              </a:gs>
              <a:gs pos="12000">
                <a:srgbClr val="9BD4E7"/>
              </a:gs>
              <a:gs pos="100000">
                <a:schemeClr val="lt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129" name="Google Shape;129;p35"/>
          <p:cNvPicPr preferRelativeResize="0"/>
          <p:nvPr/>
        </p:nvPicPr>
        <p:blipFill rotWithShape="1">
          <a:blip r:embed="rId2">
            <a:alphaModFix/>
          </a:blip>
          <a:srcRect b="0" l="0" r="0" t="0"/>
          <a:stretch/>
        </p:blipFill>
        <p:spPr>
          <a:xfrm>
            <a:off x="284022" y="5895319"/>
            <a:ext cx="1588526" cy="604087"/>
          </a:xfrm>
          <a:prstGeom prst="rect">
            <a:avLst/>
          </a:prstGeom>
          <a:noFill/>
          <a:ln>
            <a:noFill/>
          </a:ln>
        </p:spPr>
      </p:pic>
      <p:sp>
        <p:nvSpPr>
          <p:cNvPr id="130" name="Google Shape;130;p35"/>
          <p:cNvSpPr txBox="1"/>
          <p:nvPr/>
        </p:nvSpPr>
        <p:spPr>
          <a:xfrm>
            <a:off x="284022" y="617677"/>
            <a:ext cx="4275118" cy="2536913"/>
          </a:xfrm>
          <a:prstGeom prst="rect">
            <a:avLst/>
          </a:prstGeom>
          <a:noFill/>
          <a:ln>
            <a:noFill/>
          </a:ln>
        </p:spPr>
        <p:txBody>
          <a:bodyPr anchorCtr="0" anchor="t" bIns="0" lIns="0" spcFirstLastPara="1" rIns="0" wrap="square" tIns="0">
            <a:spAutoFit/>
          </a:bodyPr>
          <a:lstStyle/>
          <a:p>
            <a:pPr indent="0" lvl="0" marL="0" marR="0" rtl="0" algn="l">
              <a:lnSpc>
                <a:spcPct val="125000"/>
              </a:lnSpc>
              <a:spcBef>
                <a:spcPts val="0"/>
              </a:spcBef>
              <a:spcAft>
                <a:spcPts val="0"/>
              </a:spcAft>
              <a:buClr>
                <a:schemeClr val="lt1"/>
              </a:buClr>
              <a:buSzPts val="4000"/>
              <a:buFont typeface="Open Sans Light"/>
              <a:buNone/>
            </a:pPr>
            <a:r>
              <a:rPr b="0" i="0" lang="en-US" sz="4000">
                <a:solidFill>
                  <a:schemeClr val="lt1"/>
                </a:solidFill>
                <a:latin typeface="Open Sans Light"/>
                <a:ea typeface="Open Sans Light"/>
                <a:cs typeface="Open Sans Light"/>
                <a:sym typeface="Open Sans Light"/>
              </a:rPr>
              <a:t>AREA OF FOCUS: </a:t>
            </a:r>
            <a:endParaRPr/>
          </a:p>
          <a:p>
            <a:pPr indent="0" lvl="0" marL="0" marR="0" rtl="0" algn="l">
              <a:lnSpc>
                <a:spcPct val="125000"/>
              </a:lnSpc>
              <a:spcBef>
                <a:spcPts val="0"/>
              </a:spcBef>
              <a:spcAft>
                <a:spcPts val="0"/>
              </a:spcAft>
              <a:buClr>
                <a:schemeClr val="lt1"/>
              </a:buClr>
              <a:buSzPts val="4000"/>
              <a:buFont typeface="Open Sans Light"/>
              <a:buNone/>
            </a:pPr>
            <a:r>
              <a:rPr b="0" i="0" lang="en-US" sz="4000">
                <a:solidFill>
                  <a:schemeClr val="lt1"/>
                </a:solidFill>
                <a:latin typeface="Open Sans Light"/>
                <a:ea typeface="Open Sans Light"/>
                <a:cs typeface="Open Sans Light"/>
                <a:sym typeface="Open Sans Light"/>
              </a:rPr>
              <a:t>PEACEBUILDING AND CONFLICT PREVENTION</a:t>
            </a:r>
            <a:endParaRPr/>
          </a:p>
        </p:txBody>
      </p:sp>
      <p:sp>
        <p:nvSpPr>
          <p:cNvPr id="131" name="Google Shape;131;p35"/>
          <p:cNvSpPr/>
          <p:nvPr>
            <p:ph idx="2" type="pic"/>
          </p:nvPr>
        </p:nvSpPr>
        <p:spPr>
          <a:xfrm>
            <a:off x="6096000" y="4795838"/>
            <a:ext cx="1685925" cy="1685925"/>
          </a:xfrm>
          <a:prstGeom prst="rect">
            <a:avLst/>
          </a:prstGeom>
          <a:noFill/>
          <a:ln>
            <a:noFill/>
          </a:ln>
        </p:spPr>
      </p:sp>
      <p:sp>
        <p:nvSpPr>
          <p:cNvPr id="132" name="Google Shape;132;p35"/>
          <p:cNvSpPr/>
          <p:nvPr>
            <p:ph idx="3" type="pic"/>
          </p:nvPr>
        </p:nvSpPr>
        <p:spPr>
          <a:xfrm>
            <a:off x="8046720" y="4795838"/>
            <a:ext cx="3078480" cy="1685925"/>
          </a:xfrm>
          <a:prstGeom prst="rect">
            <a:avLst/>
          </a:prstGeom>
          <a:noFill/>
          <a:ln>
            <a:noFill/>
          </a:ln>
        </p:spPr>
      </p:sp>
      <p:sp>
        <p:nvSpPr>
          <p:cNvPr id="133" name="Google Shape;133;p35"/>
          <p:cNvSpPr txBox="1"/>
          <p:nvPr>
            <p:ph type="title"/>
          </p:nvPr>
        </p:nvSpPr>
        <p:spPr>
          <a:xfrm>
            <a:off x="6096000" y="674780"/>
            <a:ext cx="6096000" cy="590931"/>
          </a:xfrm>
          <a:prstGeom prst="rect">
            <a:avLst/>
          </a:prstGeom>
          <a:noFill/>
          <a:ln>
            <a:noFill/>
          </a:ln>
        </p:spPr>
        <p:txBody>
          <a:bodyPr anchorCtr="0" anchor="ctr" bIns="45700" lIns="0" spcFirstLastPara="1" rIns="0" wrap="square" tIns="45700">
            <a:spAutoFit/>
          </a:bodyPr>
          <a:lstStyle>
            <a:lvl1pPr lvl="0" algn="l">
              <a:lnSpc>
                <a:spcPct val="90000"/>
              </a:lnSpc>
              <a:spcBef>
                <a:spcPts val="0"/>
              </a:spcBef>
              <a:spcAft>
                <a:spcPts val="0"/>
              </a:spcAft>
              <a:buClr>
                <a:srgbClr val="9BD4E7"/>
              </a:buClr>
              <a:buSzPts val="3600"/>
              <a:buFont typeface="Open Sans Light"/>
              <a:buNone/>
              <a:defRPr b="0" i="0" sz="3600">
                <a:solidFill>
                  <a:srgbClr val="9BD4E7"/>
                </a:solidFill>
                <a:latin typeface="Open Sans Light"/>
                <a:ea typeface="Open Sans Light"/>
                <a:cs typeface="Open Sans Light"/>
                <a:sym typeface="Open Sans Ligh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4" name="Google Shape;134;p35"/>
          <p:cNvSpPr txBox="1"/>
          <p:nvPr>
            <p:ph idx="1" type="body"/>
          </p:nvPr>
        </p:nvSpPr>
        <p:spPr>
          <a:xfrm>
            <a:off x="6084426" y="1582107"/>
            <a:ext cx="5467350" cy="2969403"/>
          </a:xfrm>
          <a:prstGeom prst="rect">
            <a:avLst/>
          </a:prstGeom>
          <a:noFill/>
          <a:ln>
            <a:noFill/>
          </a:ln>
        </p:spPr>
        <p:txBody>
          <a:bodyPr anchorCtr="0" anchor="t" bIns="45700" lIns="0" spcFirstLastPara="1" rIns="0" wrap="square" tIns="45700">
            <a:spAutoFit/>
          </a:bodyPr>
          <a:lstStyle>
            <a:lvl1pPr indent="-228600" lvl="0" marL="457200" algn="l">
              <a:lnSpc>
                <a:spcPct val="85555"/>
              </a:lnSpc>
              <a:spcBef>
                <a:spcPts val="1000"/>
              </a:spcBef>
              <a:spcAft>
                <a:spcPts val="0"/>
              </a:spcAft>
              <a:buClr>
                <a:srgbClr val="0069C9"/>
              </a:buClr>
              <a:buSzPts val="1800"/>
              <a:buNone/>
              <a:defRPr/>
            </a:lvl1pPr>
            <a:lvl2pPr indent="-228600" lvl="1" marL="914400" algn="l">
              <a:lnSpc>
                <a:spcPct val="85555"/>
              </a:lnSpc>
              <a:spcBef>
                <a:spcPts val="500"/>
              </a:spcBef>
              <a:spcAft>
                <a:spcPts val="0"/>
              </a:spcAft>
              <a:buClr>
                <a:srgbClr val="0069C9"/>
              </a:buClr>
              <a:buSzPts val="1800"/>
              <a:buNone/>
              <a:defRPr/>
            </a:lvl2pPr>
            <a:lvl3pPr indent="-228600" lvl="2" marL="1371600" algn="l">
              <a:lnSpc>
                <a:spcPct val="85555"/>
              </a:lnSpc>
              <a:spcBef>
                <a:spcPts val="500"/>
              </a:spcBef>
              <a:spcAft>
                <a:spcPts val="0"/>
              </a:spcAft>
              <a:buClr>
                <a:srgbClr val="0069C9"/>
              </a:buClr>
              <a:buSzPts val="1800"/>
              <a:buNone/>
              <a:defRPr/>
            </a:lvl3pPr>
            <a:lvl4pPr indent="-228600" lvl="3" marL="1828800" algn="l">
              <a:lnSpc>
                <a:spcPct val="85555"/>
              </a:lnSpc>
              <a:spcBef>
                <a:spcPts val="500"/>
              </a:spcBef>
              <a:spcAft>
                <a:spcPts val="0"/>
              </a:spcAft>
              <a:buClr>
                <a:srgbClr val="0069C9"/>
              </a:buClr>
              <a:buSzPts val="1800"/>
              <a:buNone/>
              <a:defRPr/>
            </a:lvl4pPr>
            <a:lvl5pPr indent="-228600" lvl="4" marL="2286000" algn="l">
              <a:lnSpc>
                <a:spcPct val="85555"/>
              </a:lnSpc>
              <a:spcBef>
                <a:spcPts val="500"/>
              </a:spcBef>
              <a:spcAft>
                <a:spcPts val="0"/>
              </a:spcAft>
              <a:buClr>
                <a:srgbClr val="0069C9"/>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PC Chapter Title">
  <p:cSld name="RPC Chapter Title">
    <p:spTree>
      <p:nvGrpSpPr>
        <p:cNvPr id="13" name="Shape 13"/>
        <p:cNvGrpSpPr/>
        <p:nvPr/>
      </p:nvGrpSpPr>
      <p:grpSpPr>
        <a:xfrm>
          <a:off x="0" y="0"/>
          <a:ext cx="0" cy="0"/>
          <a:chOff x="0" y="0"/>
          <a:chExt cx="0" cy="0"/>
        </a:xfrm>
      </p:grpSpPr>
      <p:sp>
        <p:nvSpPr>
          <p:cNvPr id="14" name="Google Shape;14;p18"/>
          <p:cNvSpPr/>
          <p:nvPr/>
        </p:nvSpPr>
        <p:spPr>
          <a:xfrm>
            <a:off x="-1604865" y="0"/>
            <a:ext cx="13796865" cy="6969760"/>
          </a:xfrm>
          <a:prstGeom prst="rect">
            <a:avLst/>
          </a:prstGeom>
          <a:gradFill>
            <a:gsLst>
              <a:gs pos="0">
                <a:srgbClr val="0069C9"/>
              </a:gs>
              <a:gs pos="10000">
                <a:srgbClr val="0069C9"/>
              </a:gs>
              <a:gs pos="100000">
                <a:schemeClr val="lt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15" name="Google Shape;15;p18"/>
          <p:cNvPicPr preferRelativeResize="0"/>
          <p:nvPr/>
        </p:nvPicPr>
        <p:blipFill rotWithShape="1">
          <a:blip r:embed="rId2">
            <a:alphaModFix/>
          </a:blip>
          <a:srcRect b="-826" l="247" r="-11880" t="4387"/>
          <a:stretch/>
        </p:blipFill>
        <p:spPr>
          <a:xfrm rot="1312776">
            <a:off x="-2626640" y="-3717500"/>
            <a:ext cx="17537126" cy="12967946"/>
          </a:xfrm>
          <a:prstGeom prst="rect">
            <a:avLst/>
          </a:prstGeom>
          <a:noFill/>
          <a:ln>
            <a:noFill/>
          </a:ln>
        </p:spPr>
      </p:pic>
      <p:sp>
        <p:nvSpPr>
          <p:cNvPr id="16" name="Google Shape;16;p18"/>
          <p:cNvSpPr/>
          <p:nvPr/>
        </p:nvSpPr>
        <p:spPr>
          <a:xfrm>
            <a:off x="-1604866" y="-44760"/>
            <a:ext cx="5990253" cy="696976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17" name="Google Shape;17;p18"/>
          <p:cNvPicPr preferRelativeResize="0"/>
          <p:nvPr/>
        </p:nvPicPr>
        <p:blipFill rotWithShape="1">
          <a:blip r:embed="rId3">
            <a:alphaModFix/>
          </a:blip>
          <a:srcRect b="0" l="0" r="0" t="0"/>
          <a:stretch/>
        </p:blipFill>
        <p:spPr>
          <a:xfrm>
            <a:off x="284022" y="5895319"/>
            <a:ext cx="1588526" cy="604087"/>
          </a:xfrm>
          <a:prstGeom prst="rect">
            <a:avLst/>
          </a:prstGeom>
          <a:noFill/>
          <a:ln>
            <a:noFill/>
          </a:ln>
        </p:spPr>
      </p:pic>
      <p:sp>
        <p:nvSpPr>
          <p:cNvPr id="18" name="Google Shape;18;p18"/>
          <p:cNvSpPr/>
          <p:nvPr/>
        </p:nvSpPr>
        <p:spPr>
          <a:xfrm>
            <a:off x="2505155" y="4038080"/>
            <a:ext cx="10688331" cy="293168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9" name="Google Shape;19;p18"/>
          <p:cNvSpPr txBox="1"/>
          <p:nvPr/>
        </p:nvSpPr>
        <p:spPr>
          <a:xfrm>
            <a:off x="207822" y="4411695"/>
            <a:ext cx="10767563" cy="791755"/>
          </a:xfrm>
          <a:prstGeom prst="rect">
            <a:avLst/>
          </a:prstGeom>
          <a:noFill/>
          <a:ln>
            <a:noFill/>
          </a:ln>
        </p:spPr>
        <p:txBody>
          <a:bodyPr anchorCtr="0" anchor="t" bIns="45700" lIns="0" spcFirstLastPara="1" rIns="0" wrap="square" tIns="45700">
            <a:spAutoFit/>
          </a:bodyPr>
          <a:lstStyle/>
          <a:p>
            <a:pPr indent="0" lvl="0" marL="0" marR="0" rtl="0" algn="l">
              <a:lnSpc>
                <a:spcPct val="75757"/>
              </a:lnSpc>
              <a:spcBef>
                <a:spcPts val="0"/>
              </a:spcBef>
              <a:spcAft>
                <a:spcPts val="0"/>
              </a:spcAft>
              <a:buClr>
                <a:srgbClr val="0069C9"/>
              </a:buClr>
              <a:buSzPts val="6600"/>
              <a:buFont typeface="Open Sans Light"/>
              <a:buNone/>
            </a:pPr>
            <a:r>
              <a:rPr b="0" i="0" lang="en-US" sz="6600">
                <a:solidFill>
                  <a:srgbClr val="0069C9"/>
                </a:solidFill>
                <a:latin typeface="Open Sans Light"/>
                <a:ea typeface="Open Sans Light"/>
                <a:cs typeface="Open Sans Light"/>
                <a:sym typeface="Open Sans Light"/>
              </a:rPr>
              <a:t>ROTARY PEACE FELLOWSHIPS</a:t>
            </a:r>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OF-Quote">
  <p:cSld name="AOF-Quote">
    <p:spTree>
      <p:nvGrpSpPr>
        <p:cNvPr id="135" name="Shape 135"/>
        <p:cNvGrpSpPr/>
        <p:nvPr/>
      </p:nvGrpSpPr>
      <p:grpSpPr>
        <a:xfrm>
          <a:off x="0" y="0"/>
          <a:ext cx="0" cy="0"/>
          <a:chOff x="0" y="0"/>
          <a:chExt cx="0" cy="0"/>
        </a:xfrm>
      </p:grpSpPr>
      <p:sp>
        <p:nvSpPr>
          <p:cNvPr id="136" name="Google Shape;136;p36"/>
          <p:cNvSpPr/>
          <p:nvPr/>
        </p:nvSpPr>
        <p:spPr>
          <a:xfrm>
            <a:off x="0" y="0"/>
            <a:ext cx="4275118" cy="6969760"/>
          </a:xfrm>
          <a:prstGeom prst="rect">
            <a:avLst/>
          </a:prstGeom>
          <a:gradFill>
            <a:gsLst>
              <a:gs pos="0">
                <a:srgbClr val="9BD4E7"/>
              </a:gs>
              <a:gs pos="10000">
                <a:srgbClr val="9BD4E7"/>
              </a:gs>
              <a:gs pos="100000">
                <a:schemeClr val="lt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137" name="Google Shape;137;p36"/>
          <p:cNvPicPr preferRelativeResize="0"/>
          <p:nvPr/>
        </p:nvPicPr>
        <p:blipFill rotWithShape="1">
          <a:blip r:embed="rId2">
            <a:alphaModFix/>
          </a:blip>
          <a:srcRect b="0" l="0" r="0" t="0"/>
          <a:stretch/>
        </p:blipFill>
        <p:spPr>
          <a:xfrm>
            <a:off x="284022" y="5895319"/>
            <a:ext cx="1588526" cy="604087"/>
          </a:xfrm>
          <a:prstGeom prst="rect">
            <a:avLst/>
          </a:prstGeom>
          <a:noFill/>
          <a:ln>
            <a:noFill/>
          </a:ln>
        </p:spPr>
      </p:pic>
      <p:sp>
        <p:nvSpPr>
          <p:cNvPr id="138" name="Google Shape;138;p36"/>
          <p:cNvSpPr txBox="1"/>
          <p:nvPr/>
        </p:nvSpPr>
        <p:spPr>
          <a:xfrm>
            <a:off x="284022" y="617677"/>
            <a:ext cx="4275118" cy="2536913"/>
          </a:xfrm>
          <a:prstGeom prst="rect">
            <a:avLst/>
          </a:prstGeom>
          <a:noFill/>
          <a:ln>
            <a:noFill/>
          </a:ln>
        </p:spPr>
        <p:txBody>
          <a:bodyPr anchorCtr="0" anchor="t" bIns="0" lIns="0" spcFirstLastPara="1" rIns="0" wrap="square" tIns="0">
            <a:spAutoFit/>
          </a:bodyPr>
          <a:lstStyle/>
          <a:p>
            <a:pPr indent="0" lvl="0" marL="0" marR="0" rtl="0" algn="l">
              <a:lnSpc>
                <a:spcPct val="125000"/>
              </a:lnSpc>
              <a:spcBef>
                <a:spcPts val="0"/>
              </a:spcBef>
              <a:spcAft>
                <a:spcPts val="0"/>
              </a:spcAft>
              <a:buClr>
                <a:schemeClr val="lt1"/>
              </a:buClr>
              <a:buSzPts val="4000"/>
              <a:buFont typeface="Open Sans Light"/>
              <a:buNone/>
            </a:pPr>
            <a:r>
              <a:rPr b="0" i="0" lang="en-US" sz="4000">
                <a:solidFill>
                  <a:schemeClr val="lt1"/>
                </a:solidFill>
                <a:latin typeface="Open Sans Light"/>
                <a:ea typeface="Open Sans Light"/>
                <a:cs typeface="Open Sans Light"/>
                <a:sym typeface="Open Sans Light"/>
              </a:rPr>
              <a:t>AREA OF FOCUS: </a:t>
            </a:r>
            <a:endParaRPr/>
          </a:p>
          <a:p>
            <a:pPr indent="0" lvl="0" marL="0" marR="0" rtl="0" algn="l">
              <a:lnSpc>
                <a:spcPct val="125000"/>
              </a:lnSpc>
              <a:spcBef>
                <a:spcPts val="0"/>
              </a:spcBef>
              <a:spcAft>
                <a:spcPts val="0"/>
              </a:spcAft>
              <a:buClr>
                <a:schemeClr val="lt1"/>
              </a:buClr>
              <a:buSzPts val="4000"/>
              <a:buFont typeface="Open Sans Light"/>
              <a:buNone/>
            </a:pPr>
            <a:r>
              <a:rPr b="0" i="0" lang="en-US" sz="4000">
                <a:solidFill>
                  <a:schemeClr val="lt1"/>
                </a:solidFill>
                <a:latin typeface="Open Sans Light"/>
                <a:ea typeface="Open Sans Light"/>
                <a:cs typeface="Open Sans Light"/>
                <a:sym typeface="Open Sans Light"/>
              </a:rPr>
              <a:t>PEACEBUILDING AND CONFLICT PREVENTION</a:t>
            </a:r>
            <a:endParaRPr/>
          </a:p>
        </p:txBody>
      </p:sp>
      <p:pic>
        <p:nvPicPr>
          <p:cNvPr id="139" name="Google Shape;139;p36"/>
          <p:cNvPicPr preferRelativeResize="0"/>
          <p:nvPr>
            <p:ph idx="2" type="pic"/>
          </p:nvPr>
        </p:nvPicPr>
        <p:blipFill/>
        <p:spPr>
          <a:xfrm>
            <a:off x="9224394" y="3080807"/>
            <a:ext cx="648014" cy="696385"/>
          </a:xfrm>
          <a:prstGeom prst="rect">
            <a:avLst/>
          </a:prstGeom>
          <a:blipFill rotWithShape="1">
            <a:blip r:embed="rId3">
              <a:alphaModFix/>
            </a:blip>
            <a:stretch>
              <a:fillRect b="0" l="0" r="0" t="0"/>
            </a:stretch>
          </a:blipFill>
          <a:ln>
            <a:noFill/>
          </a:ln>
        </p:spPr>
      </p:pic>
      <p:pic>
        <p:nvPicPr>
          <p:cNvPr id="140" name="Google Shape;140;p36"/>
          <p:cNvPicPr preferRelativeResize="0"/>
          <p:nvPr>
            <p:ph idx="3" type="pic"/>
          </p:nvPr>
        </p:nvPicPr>
        <p:blipFill/>
        <p:spPr>
          <a:xfrm>
            <a:off x="5509359" y="1582107"/>
            <a:ext cx="648694" cy="712787"/>
          </a:xfrm>
          <a:prstGeom prst="rect">
            <a:avLst/>
          </a:prstGeom>
          <a:blipFill rotWithShape="1">
            <a:blip r:embed="rId4">
              <a:alphaModFix/>
            </a:blip>
            <a:stretch>
              <a:fillRect b="0" l="0" r="0" t="0"/>
            </a:stretch>
          </a:blipFill>
          <a:ln>
            <a:noFill/>
          </a:ln>
        </p:spPr>
      </p:pic>
      <p:sp>
        <p:nvSpPr>
          <p:cNvPr id="141" name="Google Shape;141;p36"/>
          <p:cNvSpPr txBox="1"/>
          <p:nvPr>
            <p:ph idx="1" type="body"/>
          </p:nvPr>
        </p:nvSpPr>
        <p:spPr>
          <a:xfrm>
            <a:off x="6442075" y="1582738"/>
            <a:ext cx="4808538" cy="1988045"/>
          </a:xfrm>
          <a:prstGeom prst="rect">
            <a:avLst/>
          </a:prstGeom>
          <a:noFill/>
          <a:ln>
            <a:noFill/>
          </a:ln>
        </p:spPr>
        <p:txBody>
          <a:bodyPr anchorCtr="0" anchor="t" bIns="45700" lIns="0" spcFirstLastPara="1" rIns="0" wrap="square" tIns="45700">
            <a:spAutoFit/>
          </a:bodyPr>
          <a:lstStyle>
            <a:lvl1pPr indent="-228600" lvl="0" marL="457200" algn="l">
              <a:lnSpc>
                <a:spcPct val="125000"/>
              </a:lnSpc>
              <a:spcBef>
                <a:spcPts val="1000"/>
              </a:spcBef>
              <a:spcAft>
                <a:spcPts val="0"/>
              </a:spcAft>
              <a:buClr>
                <a:srgbClr val="0069C9"/>
              </a:buClr>
              <a:buSzPts val="4000"/>
              <a:buFont typeface="Open Sans Light"/>
              <a:buNone/>
              <a:defRPr sz="4000">
                <a:solidFill>
                  <a:srgbClr val="0069C9"/>
                </a:solidFill>
              </a:defRPr>
            </a:lvl1pPr>
            <a:lvl2pPr indent="-228600" lvl="1" marL="914400" algn="l">
              <a:lnSpc>
                <a:spcPct val="85555"/>
              </a:lnSpc>
              <a:spcBef>
                <a:spcPts val="500"/>
              </a:spcBef>
              <a:spcAft>
                <a:spcPts val="0"/>
              </a:spcAft>
              <a:buClr>
                <a:srgbClr val="0069C9"/>
              </a:buClr>
              <a:buSzPts val="1800"/>
              <a:buNone/>
              <a:defRPr/>
            </a:lvl2pPr>
            <a:lvl3pPr indent="-228600" lvl="2" marL="1371600" algn="l">
              <a:lnSpc>
                <a:spcPct val="85555"/>
              </a:lnSpc>
              <a:spcBef>
                <a:spcPts val="500"/>
              </a:spcBef>
              <a:spcAft>
                <a:spcPts val="0"/>
              </a:spcAft>
              <a:buClr>
                <a:srgbClr val="0069C9"/>
              </a:buClr>
              <a:buSzPts val="1800"/>
              <a:buNone/>
              <a:defRPr/>
            </a:lvl3pPr>
            <a:lvl4pPr indent="-228600" lvl="3" marL="1828800" algn="l">
              <a:lnSpc>
                <a:spcPct val="85555"/>
              </a:lnSpc>
              <a:spcBef>
                <a:spcPts val="500"/>
              </a:spcBef>
              <a:spcAft>
                <a:spcPts val="0"/>
              </a:spcAft>
              <a:buClr>
                <a:srgbClr val="0069C9"/>
              </a:buClr>
              <a:buSzPts val="1800"/>
              <a:buNone/>
              <a:defRPr/>
            </a:lvl4pPr>
            <a:lvl5pPr indent="-228600" lvl="4" marL="2286000" algn="l">
              <a:lnSpc>
                <a:spcPct val="85555"/>
              </a:lnSpc>
              <a:spcBef>
                <a:spcPts val="500"/>
              </a:spcBef>
              <a:spcAft>
                <a:spcPts val="0"/>
              </a:spcAft>
              <a:buClr>
                <a:srgbClr val="0069C9"/>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OF-Scholar">
  <p:cSld name="AOF-Scholar">
    <p:spTree>
      <p:nvGrpSpPr>
        <p:cNvPr id="142" name="Shape 142"/>
        <p:cNvGrpSpPr/>
        <p:nvPr/>
      </p:nvGrpSpPr>
      <p:grpSpPr>
        <a:xfrm>
          <a:off x="0" y="0"/>
          <a:ext cx="0" cy="0"/>
          <a:chOff x="0" y="0"/>
          <a:chExt cx="0" cy="0"/>
        </a:xfrm>
      </p:grpSpPr>
      <p:sp>
        <p:nvSpPr>
          <p:cNvPr id="143" name="Google Shape;143;p37"/>
          <p:cNvSpPr/>
          <p:nvPr/>
        </p:nvSpPr>
        <p:spPr>
          <a:xfrm>
            <a:off x="0" y="0"/>
            <a:ext cx="4275118" cy="6969760"/>
          </a:xfrm>
          <a:prstGeom prst="rect">
            <a:avLst/>
          </a:prstGeom>
          <a:gradFill>
            <a:gsLst>
              <a:gs pos="0">
                <a:srgbClr val="9BD4E7"/>
              </a:gs>
              <a:gs pos="10000">
                <a:srgbClr val="9BD4E7"/>
              </a:gs>
              <a:gs pos="100000">
                <a:schemeClr val="lt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44" name="Google Shape;144;p37"/>
          <p:cNvSpPr/>
          <p:nvPr>
            <p:ph idx="2" type="pic"/>
          </p:nvPr>
        </p:nvSpPr>
        <p:spPr>
          <a:xfrm>
            <a:off x="0" y="601663"/>
            <a:ext cx="4248150" cy="4121150"/>
          </a:xfrm>
          <a:prstGeom prst="rect">
            <a:avLst/>
          </a:prstGeom>
          <a:noFill/>
          <a:ln>
            <a:noFill/>
          </a:ln>
        </p:spPr>
      </p:sp>
      <p:pic>
        <p:nvPicPr>
          <p:cNvPr id="145" name="Google Shape;145;p37"/>
          <p:cNvPicPr preferRelativeResize="0"/>
          <p:nvPr/>
        </p:nvPicPr>
        <p:blipFill rotWithShape="1">
          <a:blip r:embed="rId2">
            <a:alphaModFix/>
          </a:blip>
          <a:srcRect b="0" l="0" r="0" t="0"/>
          <a:stretch/>
        </p:blipFill>
        <p:spPr>
          <a:xfrm>
            <a:off x="284022" y="5895319"/>
            <a:ext cx="1588526" cy="604087"/>
          </a:xfrm>
          <a:prstGeom prst="rect">
            <a:avLst/>
          </a:prstGeom>
          <a:noFill/>
          <a:ln>
            <a:noFill/>
          </a:ln>
        </p:spPr>
      </p:pic>
      <p:sp>
        <p:nvSpPr>
          <p:cNvPr id="146" name="Google Shape;146;p37"/>
          <p:cNvSpPr txBox="1"/>
          <p:nvPr>
            <p:ph type="title"/>
          </p:nvPr>
        </p:nvSpPr>
        <p:spPr>
          <a:xfrm>
            <a:off x="6096000" y="674780"/>
            <a:ext cx="6096000" cy="590931"/>
          </a:xfrm>
          <a:prstGeom prst="rect">
            <a:avLst/>
          </a:prstGeom>
          <a:noFill/>
          <a:ln>
            <a:noFill/>
          </a:ln>
        </p:spPr>
        <p:txBody>
          <a:bodyPr anchorCtr="0" anchor="ctr" bIns="45700" lIns="0" spcFirstLastPara="1" rIns="0" wrap="square" tIns="45700">
            <a:spAutoFit/>
          </a:bodyPr>
          <a:lstStyle>
            <a:lvl1pPr lvl="0" algn="l">
              <a:lnSpc>
                <a:spcPct val="90000"/>
              </a:lnSpc>
              <a:spcBef>
                <a:spcPts val="0"/>
              </a:spcBef>
              <a:spcAft>
                <a:spcPts val="0"/>
              </a:spcAft>
              <a:buClr>
                <a:srgbClr val="9BD4E7"/>
              </a:buClr>
              <a:buSzPts val="3600"/>
              <a:buFont typeface="Open Sans Light"/>
              <a:buNone/>
              <a:defRPr b="0" i="0" sz="3600">
                <a:solidFill>
                  <a:srgbClr val="9BD4E7"/>
                </a:solidFill>
                <a:latin typeface="Open Sans Light"/>
                <a:ea typeface="Open Sans Light"/>
                <a:cs typeface="Open Sans Light"/>
                <a:sym typeface="Open Sans Ligh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7" name="Google Shape;147;p37"/>
          <p:cNvSpPr txBox="1"/>
          <p:nvPr>
            <p:ph idx="1" type="body"/>
          </p:nvPr>
        </p:nvSpPr>
        <p:spPr>
          <a:xfrm>
            <a:off x="6084426" y="1825174"/>
            <a:ext cx="5467350" cy="3200235"/>
          </a:xfrm>
          <a:prstGeom prst="rect">
            <a:avLst/>
          </a:prstGeom>
          <a:noFill/>
          <a:ln>
            <a:noFill/>
          </a:ln>
        </p:spPr>
        <p:txBody>
          <a:bodyPr anchorCtr="0" anchor="t" bIns="45700" lIns="0" spcFirstLastPara="1" rIns="0" wrap="square" tIns="274300">
            <a:spAutoFit/>
          </a:bodyPr>
          <a:lstStyle>
            <a:lvl1pPr indent="-228600" lvl="0" marL="457200" algn="l">
              <a:lnSpc>
                <a:spcPct val="128333"/>
              </a:lnSpc>
              <a:spcBef>
                <a:spcPts val="1000"/>
              </a:spcBef>
              <a:spcAft>
                <a:spcPts val="0"/>
              </a:spcAft>
              <a:buClr>
                <a:srgbClr val="0069C9"/>
              </a:buClr>
              <a:buSzPts val="1200"/>
              <a:buFont typeface="Open Sans Light"/>
              <a:buNone/>
              <a:defRPr sz="1200">
                <a:solidFill>
                  <a:srgbClr val="0069C9"/>
                </a:solidFill>
              </a:defRPr>
            </a:lvl1pPr>
            <a:lvl2pPr indent="-228600" lvl="1" marL="914400" algn="l">
              <a:lnSpc>
                <a:spcPct val="85555"/>
              </a:lnSpc>
              <a:spcBef>
                <a:spcPts val="500"/>
              </a:spcBef>
              <a:spcAft>
                <a:spcPts val="0"/>
              </a:spcAft>
              <a:buClr>
                <a:srgbClr val="0069C9"/>
              </a:buClr>
              <a:buSzPts val="1800"/>
              <a:buNone/>
              <a:defRPr/>
            </a:lvl2pPr>
            <a:lvl3pPr indent="-228600" lvl="2" marL="1371600" algn="l">
              <a:lnSpc>
                <a:spcPct val="85555"/>
              </a:lnSpc>
              <a:spcBef>
                <a:spcPts val="500"/>
              </a:spcBef>
              <a:spcAft>
                <a:spcPts val="0"/>
              </a:spcAft>
              <a:buClr>
                <a:srgbClr val="0069C9"/>
              </a:buClr>
              <a:buSzPts val="1800"/>
              <a:buNone/>
              <a:defRPr/>
            </a:lvl3pPr>
            <a:lvl4pPr indent="-228600" lvl="3" marL="1828800" algn="l">
              <a:lnSpc>
                <a:spcPct val="85555"/>
              </a:lnSpc>
              <a:spcBef>
                <a:spcPts val="500"/>
              </a:spcBef>
              <a:spcAft>
                <a:spcPts val="0"/>
              </a:spcAft>
              <a:buClr>
                <a:srgbClr val="0069C9"/>
              </a:buClr>
              <a:buSzPts val="1800"/>
              <a:buNone/>
              <a:defRPr/>
            </a:lvl4pPr>
            <a:lvl5pPr indent="-228600" lvl="4" marL="2286000" algn="l">
              <a:lnSpc>
                <a:spcPct val="128333"/>
              </a:lnSpc>
              <a:spcBef>
                <a:spcPts val="500"/>
              </a:spcBef>
              <a:spcAft>
                <a:spcPts val="0"/>
              </a:spcAft>
              <a:buClr>
                <a:srgbClr val="0069C9"/>
              </a:buClr>
              <a:buSzPts val="1200"/>
              <a:buFont typeface="Open Sans Light"/>
              <a:buNone/>
              <a:defRPr>
                <a:solidFill>
                  <a:srgbClr val="0069C9"/>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rtners In Peace-Chapter Slide">
  <p:cSld name="Partners In Peace-Chapter Slide">
    <p:spTree>
      <p:nvGrpSpPr>
        <p:cNvPr id="148" name="Shape 148"/>
        <p:cNvGrpSpPr/>
        <p:nvPr/>
      </p:nvGrpSpPr>
      <p:grpSpPr>
        <a:xfrm>
          <a:off x="0" y="0"/>
          <a:ext cx="0" cy="0"/>
          <a:chOff x="0" y="0"/>
          <a:chExt cx="0" cy="0"/>
        </a:xfrm>
      </p:grpSpPr>
      <p:sp>
        <p:nvSpPr>
          <p:cNvPr id="149" name="Google Shape;149;p38"/>
          <p:cNvSpPr/>
          <p:nvPr/>
        </p:nvSpPr>
        <p:spPr>
          <a:xfrm>
            <a:off x="-1604865" y="0"/>
            <a:ext cx="13796865" cy="6969760"/>
          </a:xfrm>
          <a:prstGeom prst="rect">
            <a:avLst/>
          </a:prstGeom>
          <a:gradFill>
            <a:gsLst>
              <a:gs pos="0">
                <a:srgbClr val="872175"/>
              </a:gs>
              <a:gs pos="10000">
                <a:srgbClr val="872175"/>
              </a:gs>
              <a:gs pos="100000">
                <a:schemeClr val="lt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150" name="Google Shape;150;p38"/>
          <p:cNvPicPr preferRelativeResize="0"/>
          <p:nvPr/>
        </p:nvPicPr>
        <p:blipFill rotWithShape="1">
          <a:blip r:embed="rId2">
            <a:alphaModFix/>
          </a:blip>
          <a:srcRect b="-826" l="247" r="-11880" t="4387"/>
          <a:stretch/>
        </p:blipFill>
        <p:spPr>
          <a:xfrm rot="1312776">
            <a:off x="-2626640" y="-3717500"/>
            <a:ext cx="17537126" cy="12967946"/>
          </a:xfrm>
          <a:prstGeom prst="rect">
            <a:avLst/>
          </a:prstGeom>
          <a:noFill/>
          <a:ln>
            <a:noFill/>
          </a:ln>
        </p:spPr>
      </p:pic>
      <p:sp>
        <p:nvSpPr>
          <p:cNvPr id="151" name="Google Shape;151;p38"/>
          <p:cNvSpPr/>
          <p:nvPr/>
        </p:nvSpPr>
        <p:spPr>
          <a:xfrm>
            <a:off x="-1604866" y="-44760"/>
            <a:ext cx="5990253" cy="696976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152" name="Google Shape;152;p38"/>
          <p:cNvPicPr preferRelativeResize="0"/>
          <p:nvPr/>
        </p:nvPicPr>
        <p:blipFill rotWithShape="1">
          <a:blip r:embed="rId3">
            <a:alphaModFix/>
          </a:blip>
          <a:srcRect b="0" l="0" r="0" t="0"/>
          <a:stretch/>
        </p:blipFill>
        <p:spPr>
          <a:xfrm>
            <a:off x="284022" y="5895319"/>
            <a:ext cx="1588526" cy="604087"/>
          </a:xfrm>
          <a:prstGeom prst="rect">
            <a:avLst/>
          </a:prstGeom>
          <a:noFill/>
          <a:ln>
            <a:noFill/>
          </a:ln>
        </p:spPr>
      </p:pic>
      <p:sp>
        <p:nvSpPr>
          <p:cNvPr id="153" name="Google Shape;153;p38"/>
          <p:cNvSpPr/>
          <p:nvPr/>
        </p:nvSpPr>
        <p:spPr>
          <a:xfrm>
            <a:off x="2505155" y="4038080"/>
            <a:ext cx="10688331" cy="293168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54" name="Google Shape;154;p38"/>
          <p:cNvSpPr txBox="1"/>
          <p:nvPr/>
        </p:nvSpPr>
        <p:spPr>
          <a:xfrm>
            <a:off x="207822" y="4411695"/>
            <a:ext cx="7332392" cy="791755"/>
          </a:xfrm>
          <a:prstGeom prst="rect">
            <a:avLst/>
          </a:prstGeom>
          <a:noFill/>
          <a:ln>
            <a:noFill/>
          </a:ln>
        </p:spPr>
        <p:txBody>
          <a:bodyPr anchorCtr="0" anchor="t" bIns="45700" lIns="0" spcFirstLastPara="1" rIns="0" wrap="square" tIns="45700">
            <a:spAutoFit/>
          </a:bodyPr>
          <a:lstStyle/>
          <a:p>
            <a:pPr indent="0" lvl="0" marL="0" marR="0" rtl="0" algn="l">
              <a:lnSpc>
                <a:spcPct val="75757"/>
              </a:lnSpc>
              <a:spcBef>
                <a:spcPts val="0"/>
              </a:spcBef>
              <a:spcAft>
                <a:spcPts val="0"/>
              </a:spcAft>
              <a:buClr>
                <a:srgbClr val="872175"/>
              </a:buClr>
              <a:buSzPts val="6600"/>
              <a:buFont typeface="Open Sans Light"/>
              <a:buNone/>
            </a:pPr>
            <a:r>
              <a:rPr b="0" i="0" lang="en-US" sz="6600">
                <a:solidFill>
                  <a:srgbClr val="872175"/>
                </a:solidFill>
                <a:latin typeface="Open Sans Light"/>
                <a:ea typeface="Open Sans Light"/>
                <a:cs typeface="Open Sans Light"/>
                <a:sym typeface="Open Sans Light"/>
              </a:rPr>
              <a:t>PARTNERS IN PEACE</a:t>
            </a:r>
            <a:endParaRPr/>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Main Section-Partners In Peace">
  <p:cSld name="1_Main Section-Partners In Peace">
    <p:spTree>
      <p:nvGrpSpPr>
        <p:cNvPr id="155" name="Shape 155"/>
        <p:cNvGrpSpPr/>
        <p:nvPr/>
      </p:nvGrpSpPr>
      <p:grpSpPr>
        <a:xfrm>
          <a:off x="0" y="0"/>
          <a:ext cx="0" cy="0"/>
          <a:chOff x="0" y="0"/>
          <a:chExt cx="0" cy="0"/>
        </a:xfrm>
      </p:grpSpPr>
      <p:sp>
        <p:nvSpPr>
          <p:cNvPr id="156" name="Google Shape;156;p39"/>
          <p:cNvSpPr/>
          <p:nvPr/>
        </p:nvSpPr>
        <p:spPr>
          <a:xfrm>
            <a:off x="0" y="0"/>
            <a:ext cx="4275118" cy="6969760"/>
          </a:xfrm>
          <a:prstGeom prst="rect">
            <a:avLst/>
          </a:prstGeom>
          <a:gradFill>
            <a:gsLst>
              <a:gs pos="0">
                <a:srgbClr val="872175"/>
              </a:gs>
              <a:gs pos="7000">
                <a:srgbClr val="872175"/>
              </a:gs>
              <a:gs pos="100000">
                <a:schemeClr val="lt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57" name="Google Shape;157;p39"/>
          <p:cNvSpPr txBox="1"/>
          <p:nvPr/>
        </p:nvSpPr>
        <p:spPr>
          <a:xfrm>
            <a:off x="6096000" y="617677"/>
            <a:ext cx="5029200" cy="1287597"/>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872175"/>
              </a:buClr>
              <a:buSzPts val="5000"/>
              <a:buFont typeface="Open Sans Light"/>
              <a:buNone/>
            </a:pPr>
            <a:r>
              <a:rPr b="0" i="0" lang="en-US" sz="5000">
                <a:solidFill>
                  <a:srgbClr val="872175"/>
                </a:solidFill>
                <a:latin typeface="Open Sans Light"/>
                <a:ea typeface="Open Sans Light"/>
                <a:cs typeface="Open Sans Light"/>
                <a:sym typeface="Open Sans Light"/>
              </a:rPr>
              <a:t>PARTNERS </a:t>
            </a:r>
            <a:endParaRPr/>
          </a:p>
          <a:p>
            <a:pPr indent="0" lvl="0" marL="0" marR="0" rtl="0" algn="l">
              <a:lnSpc>
                <a:spcPct val="100000"/>
              </a:lnSpc>
              <a:spcBef>
                <a:spcPts val="0"/>
              </a:spcBef>
              <a:spcAft>
                <a:spcPts val="0"/>
              </a:spcAft>
              <a:buClr>
                <a:srgbClr val="872175"/>
              </a:buClr>
              <a:buSzPts val="5000"/>
              <a:buFont typeface="Open Sans Light"/>
              <a:buNone/>
            </a:pPr>
            <a:r>
              <a:rPr b="0" i="0" lang="en-US" sz="5000">
                <a:solidFill>
                  <a:srgbClr val="872175"/>
                </a:solidFill>
                <a:latin typeface="Open Sans Light"/>
                <a:ea typeface="Open Sans Light"/>
                <a:cs typeface="Open Sans Light"/>
                <a:sym typeface="Open Sans Light"/>
              </a:rPr>
              <a:t>IN PEACE</a:t>
            </a:r>
            <a:endParaRPr/>
          </a:p>
        </p:txBody>
      </p:sp>
      <p:pic>
        <p:nvPicPr>
          <p:cNvPr id="158" name="Google Shape;158;p39"/>
          <p:cNvPicPr preferRelativeResize="0"/>
          <p:nvPr/>
        </p:nvPicPr>
        <p:blipFill rotWithShape="1">
          <a:blip r:embed="rId2">
            <a:alphaModFix/>
          </a:blip>
          <a:srcRect b="0" l="0" r="0" t="0"/>
          <a:stretch/>
        </p:blipFill>
        <p:spPr>
          <a:xfrm>
            <a:off x="284022" y="5895319"/>
            <a:ext cx="1588526" cy="604087"/>
          </a:xfrm>
          <a:prstGeom prst="rect">
            <a:avLst/>
          </a:prstGeom>
          <a:noFill/>
          <a:ln>
            <a:noFill/>
          </a:ln>
        </p:spPr>
      </p:pic>
      <p:sp>
        <p:nvSpPr>
          <p:cNvPr id="159" name="Google Shape;159;p39"/>
          <p:cNvSpPr txBox="1"/>
          <p:nvPr/>
        </p:nvSpPr>
        <p:spPr>
          <a:xfrm>
            <a:off x="6096000" y="2212848"/>
            <a:ext cx="4509092" cy="1338187"/>
          </a:xfrm>
          <a:prstGeom prst="rect">
            <a:avLst/>
          </a:prstGeom>
          <a:noFill/>
          <a:ln>
            <a:noFill/>
          </a:ln>
        </p:spPr>
        <p:txBody>
          <a:bodyPr anchorCtr="0" anchor="t" bIns="0" lIns="0" spcFirstLastPara="1" rIns="0" wrap="square" tIns="0">
            <a:spAutoFit/>
          </a:bodyPr>
          <a:lstStyle/>
          <a:p>
            <a:pPr indent="0" lvl="0" marL="0" marR="0" rtl="0" algn="l">
              <a:lnSpc>
                <a:spcPct val="128333"/>
              </a:lnSpc>
              <a:spcBef>
                <a:spcPts val="0"/>
              </a:spcBef>
              <a:spcAft>
                <a:spcPts val="0"/>
              </a:spcAft>
              <a:buNone/>
            </a:pPr>
            <a:r>
              <a:rPr b="0" i="0" lang="en-US" sz="1200">
                <a:solidFill>
                  <a:srgbClr val="0D4B93"/>
                </a:solidFill>
                <a:latin typeface="Open Sans Light"/>
                <a:ea typeface="Open Sans Light"/>
                <a:cs typeface="Open Sans Light"/>
                <a:sym typeface="Open Sans Light"/>
              </a:rPr>
              <a:t>Placeholder copy. Harciduci imin proratur? Quiscitatquo velique nam, quam hit que dolorecepta quia qui conet explit rerumquis imusant as doluptatur, sit aribust aut est, ut ut eatem volorem faccus commolut eium labo. Ut et, qui cullupt atiam, temoluptiis nonet re cus nihilla sus vent quatatest explatus eniae et qui ut as inisin rehene con consequis magnat vollab ipsam, cus sim nonsequo tem. Tum re eossim fuga. Itate erum veliatus.</a:t>
            </a:r>
            <a:endParaRPr b="0" i="0" sz="1200">
              <a:solidFill>
                <a:schemeClr val="dk1"/>
              </a:solidFill>
              <a:latin typeface="Open Sans Light"/>
              <a:ea typeface="Open Sans Light"/>
              <a:cs typeface="Open Sans Light"/>
              <a:sym typeface="Open Sans Light"/>
            </a:endParaRPr>
          </a:p>
        </p:txBody>
      </p:sp>
      <p:pic>
        <p:nvPicPr>
          <p:cNvPr id="160" name="Google Shape;160;p39"/>
          <p:cNvPicPr preferRelativeResize="0"/>
          <p:nvPr/>
        </p:nvPicPr>
        <p:blipFill rotWithShape="1">
          <a:blip r:embed="rId3">
            <a:alphaModFix/>
          </a:blip>
          <a:srcRect b="0" l="0" r="0" t="0"/>
          <a:stretch/>
        </p:blipFill>
        <p:spPr>
          <a:xfrm>
            <a:off x="0" y="617678"/>
            <a:ext cx="4275118" cy="3609938"/>
          </a:xfrm>
          <a:prstGeom prst="rect">
            <a:avLst/>
          </a:prstGeom>
          <a:noFill/>
          <a:ln>
            <a:noFill/>
          </a:ln>
        </p:spPr>
      </p:pic>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rtners In Peace-Generic Slide">
  <p:cSld name="Partners In Peace-Generic Slide">
    <p:spTree>
      <p:nvGrpSpPr>
        <p:cNvPr id="161" name="Shape 161"/>
        <p:cNvGrpSpPr/>
        <p:nvPr/>
      </p:nvGrpSpPr>
      <p:grpSpPr>
        <a:xfrm>
          <a:off x="0" y="0"/>
          <a:ext cx="0" cy="0"/>
          <a:chOff x="0" y="0"/>
          <a:chExt cx="0" cy="0"/>
        </a:xfrm>
      </p:grpSpPr>
      <p:sp>
        <p:nvSpPr>
          <p:cNvPr id="162" name="Google Shape;162;p40"/>
          <p:cNvSpPr/>
          <p:nvPr/>
        </p:nvSpPr>
        <p:spPr>
          <a:xfrm>
            <a:off x="0" y="0"/>
            <a:ext cx="4275118" cy="6969760"/>
          </a:xfrm>
          <a:prstGeom prst="rect">
            <a:avLst/>
          </a:prstGeom>
          <a:gradFill>
            <a:gsLst>
              <a:gs pos="0">
                <a:srgbClr val="872175"/>
              </a:gs>
              <a:gs pos="12000">
                <a:srgbClr val="872175"/>
              </a:gs>
              <a:gs pos="100000">
                <a:schemeClr val="lt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163" name="Google Shape;163;p40"/>
          <p:cNvPicPr preferRelativeResize="0"/>
          <p:nvPr/>
        </p:nvPicPr>
        <p:blipFill rotWithShape="1">
          <a:blip r:embed="rId2">
            <a:alphaModFix/>
          </a:blip>
          <a:srcRect b="0" l="0" r="0" t="0"/>
          <a:stretch/>
        </p:blipFill>
        <p:spPr>
          <a:xfrm>
            <a:off x="284022" y="5895319"/>
            <a:ext cx="1588526" cy="604087"/>
          </a:xfrm>
          <a:prstGeom prst="rect">
            <a:avLst/>
          </a:prstGeom>
          <a:noFill/>
          <a:ln>
            <a:noFill/>
          </a:ln>
        </p:spPr>
      </p:pic>
      <p:sp>
        <p:nvSpPr>
          <p:cNvPr id="164" name="Google Shape;164;p40"/>
          <p:cNvSpPr txBox="1"/>
          <p:nvPr/>
        </p:nvSpPr>
        <p:spPr>
          <a:xfrm>
            <a:off x="284022" y="617677"/>
            <a:ext cx="4275118" cy="1254511"/>
          </a:xfrm>
          <a:prstGeom prst="rect">
            <a:avLst/>
          </a:prstGeom>
          <a:noFill/>
          <a:ln>
            <a:noFill/>
          </a:ln>
        </p:spPr>
        <p:txBody>
          <a:bodyPr anchorCtr="0" anchor="t" bIns="0" lIns="0" spcFirstLastPara="1" rIns="0" wrap="square" tIns="0">
            <a:spAutoFit/>
          </a:bodyPr>
          <a:lstStyle/>
          <a:p>
            <a:pPr indent="0" lvl="0" marL="0" marR="0" rtl="0" algn="l">
              <a:lnSpc>
                <a:spcPct val="125000"/>
              </a:lnSpc>
              <a:spcBef>
                <a:spcPts val="0"/>
              </a:spcBef>
              <a:spcAft>
                <a:spcPts val="0"/>
              </a:spcAft>
              <a:buClr>
                <a:schemeClr val="lt1"/>
              </a:buClr>
              <a:buSzPts val="4000"/>
              <a:buFont typeface="Open Sans Light"/>
              <a:buNone/>
            </a:pPr>
            <a:r>
              <a:rPr b="0" i="0" lang="en-US" sz="4000">
                <a:solidFill>
                  <a:schemeClr val="lt1"/>
                </a:solidFill>
                <a:latin typeface="Open Sans Light"/>
                <a:ea typeface="Open Sans Light"/>
                <a:cs typeface="Open Sans Light"/>
                <a:sym typeface="Open Sans Light"/>
              </a:rPr>
              <a:t>PARTNERS </a:t>
            </a:r>
            <a:endParaRPr/>
          </a:p>
          <a:p>
            <a:pPr indent="0" lvl="0" marL="0" marR="0" rtl="0" algn="l">
              <a:lnSpc>
                <a:spcPct val="125000"/>
              </a:lnSpc>
              <a:spcBef>
                <a:spcPts val="0"/>
              </a:spcBef>
              <a:spcAft>
                <a:spcPts val="0"/>
              </a:spcAft>
              <a:buClr>
                <a:schemeClr val="lt1"/>
              </a:buClr>
              <a:buSzPts val="4000"/>
              <a:buFont typeface="Open Sans Light"/>
              <a:buNone/>
            </a:pPr>
            <a:r>
              <a:rPr b="0" i="0" lang="en-US" sz="4000">
                <a:solidFill>
                  <a:schemeClr val="lt1"/>
                </a:solidFill>
                <a:latin typeface="Open Sans Light"/>
                <a:ea typeface="Open Sans Light"/>
                <a:cs typeface="Open Sans Light"/>
                <a:sym typeface="Open Sans Light"/>
              </a:rPr>
              <a:t>IN PEACE</a:t>
            </a:r>
            <a:endParaRPr/>
          </a:p>
        </p:txBody>
      </p:sp>
      <p:sp>
        <p:nvSpPr>
          <p:cNvPr id="165" name="Google Shape;165;p40"/>
          <p:cNvSpPr/>
          <p:nvPr>
            <p:ph idx="2" type="pic"/>
          </p:nvPr>
        </p:nvSpPr>
        <p:spPr>
          <a:xfrm>
            <a:off x="6096000" y="4795838"/>
            <a:ext cx="1685925" cy="1685925"/>
          </a:xfrm>
          <a:prstGeom prst="rect">
            <a:avLst/>
          </a:prstGeom>
          <a:noFill/>
          <a:ln>
            <a:noFill/>
          </a:ln>
        </p:spPr>
      </p:sp>
      <p:sp>
        <p:nvSpPr>
          <p:cNvPr id="166" name="Google Shape;166;p40"/>
          <p:cNvSpPr/>
          <p:nvPr>
            <p:ph idx="3" type="pic"/>
          </p:nvPr>
        </p:nvSpPr>
        <p:spPr>
          <a:xfrm>
            <a:off x="8046720" y="4795838"/>
            <a:ext cx="3078480" cy="1685925"/>
          </a:xfrm>
          <a:prstGeom prst="rect">
            <a:avLst/>
          </a:prstGeom>
          <a:noFill/>
          <a:ln>
            <a:noFill/>
          </a:ln>
        </p:spPr>
      </p:sp>
      <p:sp>
        <p:nvSpPr>
          <p:cNvPr id="167" name="Google Shape;167;p40"/>
          <p:cNvSpPr/>
          <p:nvPr>
            <p:ph idx="4" type="pic"/>
          </p:nvPr>
        </p:nvSpPr>
        <p:spPr>
          <a:xfrm>
            <a:off x="6096000" y="4795838"/>
            <a:ext cx="1685925" cy="1685925"/>
          </a:xfrm>
          <a:prstGeom prst="rect">
            <a:avLst/>
          </a:prstGeom>
          <a:noFill/>
          <a:ln>
            <a:noFill/>
          </a:ln>
        </p:spPr>
      </p:sp>
      <p:sp>
        <p:nvSpPr>
          <p:cNvPr id="168" name="Google Shape;168;p40"/>
          <p:cNvSpPr/>
          <p:nvPr>
            <p:ph idx="5" type="pic"/>
          </p:nvPr>
        </p:nvSpPr>
        <p:spPr>
          <a:xfrm>
            <a:off x="8046720" y="4795838"/>
            <a:ext cx="3078480" cy="1685925"/>
          </a:xfrm>
          <a:prstGeom prst="rect">
            <a:avLst/>
          </a:prstGeom>
          <a:noFill/>
          <a:ln>
            <a:noFill/>
          </a:ln>
        </p:spPr>
      </p:sp>
      <p:sp>
        <p:nvSpPr>
          <p:cNvPr id="169" name="Google Shape;169;p40"/>
          <p:cNvSpPr txBox="1"/>
          <p:nvPr>
            <p:ph type="title"/>
          </p:nvPr>
        </p:nvSpPr>
        <p:spPr>
          <a:xfrm>
            <a:off x="6096000" y="674780"/>
            <a:ext cx="5811978" cy="590931"/>
          </a:xfrm>
          <a:prstGeom prst="rect">
            <a:avLst/>
          </a:prstGeom>
          <a:noFill/>
          <a:ln>
            <a:noFill/>
          </a:ln>
        </p:spPr>
        <p:txBody>
          <a:bodyPr anchorCtr="0" anchor="ctr" bIns="45700" lIns="0" spcFirstLastPara="1" rIns="0" wrap="square" tIns="45700">
            <a:spAutoFit/>
          </a:bodyPr>
          <a:lstStyle>
            <a:lvl1pPr lvl="0" algn="l">
              <a:lnSpc>
                <a:spcPct val="90000"/>
              </a:lnSpc>
              <a:spcBef>
                <a:spcPts val="0"/>
              </a:spcBef>
              <a:spcAft>
                <a:spcPts val="0"/>
              </a:spcAft>
              <a:buClr>
                <a:srgbClr val="872175"/>
              </a:buClr>
              <a:buSzPts val="3600"/>
              <a:buFont typeface="Open Sans Light"/>
              <a:buNone/>
              <a:defRPr b="0" i="0" sz="3600">
                <a:solidFill>
                  <a:srgbClr val="872175"/>
                </a:solidFill>
                <a:latin typeface="Open Sans Light"/>
                <a:ea typeface="Open Sans Light"/>
                <a:cs typeface="Open Sans Light"/>
                <a:sym typeface="Open Sans Ligh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0" name="Google Shape;170;p40"/>
          <p:cNvSpPr txBox="1"/>
          <p:nvPr>
            <p:ph idx="1" type="body"/>
          </p:nvPr>
        </p:nvSpPr>
        <p:spPr>
          <a:xfrm>
            <a:off x="6084426" y="1582107"/>
            <a:ext cx="5467350" cy="2969403"/>
          </a:xfrm>
          <a:prstGeom prst="rect">
            <a:avLst/>
          </a:prstGeom>
          <a:noFill/>
          <a:ln>
            <a:noFill/>
          </a:ln>
        </p:spPr>
        <p:txBody>
          <a:bodyPr anchorCtr="0" anchor="t" bIns="45700" lIns="0" spcFirstLastPara="1" rIns="0" wrap="square" tIns="45700">
            <a:spAutoFit/>
          </a:bodyPr>
          <a:lstStyle>
            <a:lvl1pPr indent="-228600" lvl="0" marL="457200" algn="l">
              <a:lnSpc>
                <a:spcPct val="85555"/>
              </a:lnSpc>
              <a:spcBef>
                <a:spcPts val="1000"/>
              </a:spcBef>
              <a:spcAft>
                <a:spcPts val="0"/>
              </a:spcAft>
              <a:buClr>
                <a:srgbClr val="0069C9"/>
              </a:buClr>
              <a:buSzPts val="1800"/>
              <a:buNone/>
              <a:defRPr/>
            </a:lvl1pPr>
            <a:lvl2pPr indent="-228600" lvl="1" marL="914400" algn="l">
              <a:lnSpc>
                <a:spcPct val="85555"/>
              </a:lnSpc>
              <a:spcBef>
                <a:spcPts val="500"/>
              </a:spcBef>
              <a:spcAft>
                <a:spcPts val="0"/>
              </a:spcAft>
              <a:buClr>
                <a:srgbClr val="0069C9"/>
              </a:buClr>
              <a:buSzPts val="1800"/>
              <a:buNone/>
              <a:defRPr/>
            </a:lvl2pPr>
            <a:lvl3pPr indent="-228600" lvl="2" marL="1371600" algn="l">
              <a:lnSpc>
                <a:spcPct val="85555"/>
              </a:lnSpc>
              <a:spcBef>
                <a:spcPts val="500"/>
              </a:spcBef>
              <a:spcAft>
                <a:spcPts val="0"/>
              </a:spcAft>
              <a:buClr>
                <a:srgbClr val="0069C9"/>
              </a:buClr>
              <a:buSzPts val="1800"/>
              <a:buNone/>
              <a:defRPr/>
            </a:lvl3pPr>
            <a:lvl4pPr indent="-228600" lvl="3" marL="1828800" algn="l">
              <a:lnSpc>
                <a:spcPct val="85555"/>
              </a:lnSpc>
              <a:spcBef>
                <a:spcPts val="500"/>
              </a:spcBef>
              <a:spcAft>
                <a:spcPts val="0"/>
              </a:spcAft>
              <a:buClr>
                <a:srgbClr val="0069C9"/>
              </a:buClr>
              <a:buSzPts val="1800"/>
              <a:buNone/>
              <a:defRPr/>
            </a:lvl4pPr>
            <a:lvl5pPr indent="-228600" lvl="4" marL="2286000" algn="l">
              <a:lnSpc>
                <a:spcPct val="85555"/>
              </a:lnSpc>
              <a:spcBef>
                <a:spcPts val="500"/>
              </a:spcBef>
              <a:spcAft>
                <a:spcPts val="0"/>
              </a:spcAft>
              <a:buClr>
                <a:srgbClr val="0069C9"/>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rtners In Peace-Bio">
  <p:cSld name="Partners In Peace-Bio">
    <p:spTree>
      <p:nvGrpSpPr>
        <p:cNvPr id="171" name="Shape 171"/>
        <p:cNvGrpSpPr/>
        <p:nvPr/>
      </p:nvGrpSpPr>
      <p:grpSpPr>
        <a:xfrm>
          <a:off x="0" y="0"/>
          <a:ext cx="0" cy="0"/>
          <a:chOff x="0" y="0"/>
          <a:chExt cx="0" cy="0"/>
        </a:xfrm>
      </p:grpSpPr>
      <p:sp>
        <p:nvSpPr>
          <p:cNvPr id="172" name="Google Shape;172;p41"/>
          <p:cNvSpPr/>
          <p:nvPr/>
        </p:nvSpPr>
        <p:spPr>
          <a:xfrm>
            <a:off x="0" y="0"/>
            <a:ext cx="4275118" cy="6969760"/>
          </a:xfrm>
          <a:prstGeom prst="rect">
            <a:avLst/>
          </a:prstGeom>
          <a:gradFill>
            <a:gsLst>
              <a:gs pos="0">
                <a:srgbClr val="872175"/>
              </a:gs>
              <a:gs pos="12000">
                <a:srgbClr val="872175"/>
              </a:gs>
              <a:gs pos="100000">
                <a:schemeClr val="lt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173" name="Google Shape;173;p41"/>
          <p:cNvPicPr preferRelativeResize="0"/>
          <p:nvPr/>
        </p:nvPicPr>
        <p:blipFill rotWithShape="1">
          <a:blip r:embed="rId2">
            <a:alphaModFix/>
          </a:blip>
          <a:srcRect b="0" l="0" r="0" t="0"/>
          <a:stretch/>
        </p:blipFill>
        <p:spPr>
          <a:xfrm>
            <a:off x="284022" y="5895319"/>
            <a:ext cx="1588526" cy="604087"/>
          </a:xfrm>
          <a:prstGeom prst="rect">
            <a:avLst/>
          </a:prstGeom>
          <a:noFill/>
          <a:ln>
            <a:noFill/>
          </a:ln>
        </p:spPr>
      </p:pic>
      <p:sp>
        <p:nvSpPr>
          <p:cNvPr id="174" name="Google Shape;174;p41"/>
          <p:cNvSpPr/>
          <p:nvPr>
            <p:ph idx="2" type="pic"/>
          </p:nvPr>
        </p:nvSpPr>
        <p:spPr>
          <a:xfrm>
            <a:off x="6096000" y="4795838"/>
            <a:ext cx="1685925" cy="1685925"/>
          </a:xfrm>
          <a:prstGeom prst="rect">
            <a:avLst/>
          </a:prstGeom>
          <a:noFill/>
          <a:ln>
            <a:noFill/>
          </a:ln>
        </p:spPr>
      </p:sp>
      <p:sp>
        <p:nvSpPr>
          <p:cNvPr id="175" name="Google Shape;175;p41"/>
          <p:cNvSpPr/>
          <p:nvPr>
            <p:ph idx="3" type="pic"/>
          </p:nvPr>
        </p:nvSpPr>
        <p:spPr>
          <a:xfrm>
            <a:off x="8046720" y="4795838"/>
            <a:ext cx="3078480" cy="1685925"/>
          </a:xfrm>
          <a:prstGeom prst="rect">
            <a:avLst/>
          </a:prstGeom>
          <a:noFill/>
          <a:ln>
            <a:noFill/>
          </a:ln>
        </p:spPr>
      </p:sp>
      <p:sp>
        <p:nvSpPr>
          <p:cNvPr id="176" name="Google Shape;176;p41"/>
          <p:cNvSpPr/>
          <p:nvPr>
            <p:ph idx="4" type="pic"/>
          </p:nvPr>
        </p:nvSpPr>
        <p:spPr>
          <a:xfrm>
            <a:off x="6096000" y="4795838"/>
            <a:ext cx="1685925" cy="1685925"/>
          </a:xfrm>
          <a:prstGeom prst="rect">
            <a:avLst/>
          </a:prstGeom>
          <a:noFill/>
          <a:ln>
            <a:noFill/>
          </a:ln>
        </p:spPr>
      </p:sp>
      <p:sp>
        <p:nvSpPr>
          <p:cNvPr id="177" name="Google Shape;177;p41"/>
          <p:cNvSpPr/>
          <p:nvPr>
            <p:ph idx="5" type="pic"/>
          </p:nvPr>
        </p:nvSpPr>
        <p:spPr>
          <a:xfrm>
            <a:off x="8046720" y="4795838"/>
            <a:ext cx="3078480" cy="1685925"/>
          </a:xfrm>
          <a:prstGeom prst="rect">
            <a:avLst/>
          </a:prstGeom>
          <a:noFill/>
          <a:ln>
            <a:noFill/>
          </a:ln>
        </p:spPr>
      </p:sp>
      <p:sp>
        <p:nvSpPr>
          <p:cNvPr id="178" name="Google Shape;178;p41"/>
          <p:cNvSpPr txBox="1"/>
          <p:nvPr>
            <p:ph type="title"/>
          </p:nvPr>
        </p:nvSpPr>
        <p:spPr>
          <a:xfrm>
            <a:off x="6096000" y="674780"/>
            <a:ext cx="5811978" cy="590931"/>
          </a:xfrm>
          <a:prstGeom prst="rect">
            <a:avLst/>
          </a:prstGeom>
          <a:noFill/>
          <a:ln>
            <a:noFill/>
          </a:ln>
        </p:spPr>
        <p:txBody>
          <a:bodyPr anchorCtr="0" anchor="ctr" bIns="45700" lIns="0" spcFirstLastPara="1" rIns="0" wrap="square" tIns="45700">
            <a:spAutoFit/>
          </a:bodyPr>
          <a:lstStyle>
            <a:lvl1pPr lvl="0" algn="l">
              <a:lnSpc>
                <a:spcPct val="90000"/>
              </a:lnSpc>
              <a:spcBef>
                <a:spcPts val="0"/>
              </a:spcBef>
              <a:spcAft>
                <a:spcPts val="0"/>
              </a:spcAft>
              <a:buClr>
                <a:srgbClr val="872175"/>
              </a:buClr>
              <a:buSzPts val="3600"/>
              <a:buFont typeface="Open Sans Light"/>
              <a:buNone/>
              <a:defRPr b="0" i="0" sz="3600">
                <a:solidFill>
                  <a:srgbClr val="872175"/>
                </a:solidFill>
                <a:latin typeface="Open Sans Light"/>
                <a:ea typeface="Open Sans Light"/>
                <a:cs typeface="Open Sans Light"/>
                <a:sym typeface="Open Sans Ligh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9" name="Google Shape;179;p41"/>
          <p:cNvSpPr txBox="1"/>
          <p:nvPr>
            <p:ph idx="1" type="body"/>
          </p:nvPr>
        </p:nvSpPr>
        <p:spPr>
          <a:xfrm>
            <a:off x="6084426" y="1582107"/>
            <a:ext cx="5467350" cy="3200235"/>
          </a:xfrm>
          <a:prstGeom prst="rect">
            <a:avLst/>
          </a:prstGeom>
          <a:noFill/>
          <a:ln>
            <a:noFill/>
          </a:ln>
        </p:spPr>
        <p:txBody>
          <a:bodyPr anchorCtr="0" anchor="t" bIns="45700" lIns="0" spcFirstLastPara="1" rIns="0" wrap="square" tIns="274300">
            <a:spAutoFit/>
          </a:bodyPr>
          <a:lstStyle>
            <a:lvl1pPr indent="-228600" lvl="0" marL="457200" algn="l">
              <a:lnSpc>
                <a:spcPct val="85555"/>
              </a:lnSpc>
              <a:spcBef>
                <a:spcPts val="1000"/>
              </a:spcBef>
              <a:spcAft>
                <a:spcPts val="0"/>
              </a:spcAft>
              <a:buClr>
                <a:srgbClr val="0069C9"/>
              </a:buClr>
              <a:buSzPts val="1800"/>
              <a:buNone/>
              <a:defRPr/>
            </a:lvl1pPr>
            <a:lvl2pPr indent="-228600" lvl="1" marL="914400" algn="l">
              <a:lnSpc>
                <a:spcPct val="85555"/>
              </a:lnSpc>
              <a:spcBef>
                <a:spcPts val="500"/>
              </a:spcBef>
              <a:spcAft>
                <a:spcPts val="0"/>
              </a:spcAft>
              <a:buClr>
                <a:srgbClr val="0069C9"/>
              </a:buClr>
              <a:buSzPts val="1800"/>
              <a:buNone/>
              <a:defRPr/>
            </a:lvl2pPr>
            <a:lvl3pPr indent="-228600" lvl="2" marL="1371600" algn="l">
              <a:lnSpc>
                <a:spcPct val="85555"/>
              </a:lnSpc>
              <a:spcBef>
                <a:spcPts val="500"/>
              </a:spcBef>
              <a:spcAft>
                <a:spcPts val="0"/>
              </a:spcAft>
              <a:buClr>
                <a:srgbClr val="0069C9"/>
              </a:buClr>
              <a:buSzPts val="1800"/>
              <a:buNone/>
              <a:defRPr/>
            </a:lvl3pPr>
            <a:lvl4pPr indent="-228600" lvl="3" marL="1828800" algn="l">
              <a:lnSpc>
                <a:spcPct val="85555"/>
              </a:lnSpc>
              <a:spcBef>
                <a:spcPts val="500"/>
              </a:spcBef>
              <a:spcAft>
                <a:spcPts val="0"/>
              </a:spcAft>
              <a:buClr>
                <a:srgbClr val="0069C9"/>
              </a:buClr>
              <a:buSzPts val="1800"/>
              <a:buNone/>
              <a:defRPr/>
            </a:lvl4pPr>
            <a:lvl5pPr indent="-228600" lvl="4" marL="2286000" algn="l">
              <a:lnSpc>
                <a:spcPct val="85555"/>
              </a:lnSpc>
              <a:spcBef>
                <a:spcPts val="500"/>
              </a:spcBef>
              <a:spcAft>
                <a:spcPts val="0"/>
              </a:spcAft>
              <a:buClr>
                <a:srgbClr val="0069C9"/>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0" name="Google Shape;180;p41"/>
          <p:cNvSpPr/>
          <p:nvPr>
            <p:ph idx="6" type="pic"/>
          </p:nvPr>
        </p:nvSpPr>
        <p:spPr>
          <a:xfrm>
            <a:off x="0" y="601663"/>
            <a:ext cx="4270786" cy="4121150"/>
          </a:xfrm>
          <a:prstGeom prst="rect">
            <a:avLst/>
          </a:prstGeom>
          <a:noFill/>
          <a:ln>
            <a:noFill/>
          </a:ln>
        </p:spPr>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rtners In Peace-Quote">
  <p:cSld name="Partners In Peace-Quote">
    <p:spTree>
      <p:nvGrpSpPr>
        <p:cNvPr id="181" name="Shape 181"/>
        <p:cNvGrpSpPr/>
        <p:nvPr/>
      </p:nvGrpSpPr>
      <p:grpSpPr>
        <a:xfrm>
          <a:off x="0" y="0"/>
          <a:ext cx="0" cy="0"/>
          <a:chOff x="0" y="0"/>
          <a:chExt cx="0" cy="0"/>
        </a:xfrm>
      </p:grpSpPr>
      <p:sp>
        <p:nvSpPr>
          <p:cNvPr id="182" name="Google Shape;182;p42"/>
          <p:cNvSpPr/>
          <p:nvPr/>
        </p:nvSpPr>
        <p:spPr>
          <a:xfrm>
            <a:off x="0" y="0"/>
            <a:ext cx="4275118" cy="6969760"/>
          </a:xfrm>
          <a:prstGeom prst="rect">
            <a:avLst/>
          </a:prstGeom>
          <a:gradFill>
            <a:gsLst>
              <a:gs pos="0">
                <a:srgbClr val="872175"/>
              </a:gs>
              <a:gs pos="12000">
                <a:srgbClr val="872175"/>
              </a:gs>
              <a:gs pos="100000">
                <a:schemeClr val="lt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183" name="Google Shape;183;p42"/>
          <p:cNvPicPr preferRelativeResize="0"/>
          <p:nvPr/>
        </p:nvPicPr>
        <p:blipFill rotWithShape="1">
          <a:blip r:embed="rId2">
            <a:alphaModFix/>
          </a:blip>
          <a:srcRect b="0" l="0" r="0" t="0"/>
          <a:stretch/>
        </p:blipFill>
        <p:spPr>
          <a:xfrm>
            <a:off x="284022" y="5895319"/>
            <a:ext cx="1588526" cy="604087"/>
          </a:xfrm>
          <a:prstGeom prst="rect">
            <a:avLst/>
          </a:prstGeom>
          <a:noFill/>
          <a:ln>
            <a:noFill/>
          </a:ln>
        </p:spPr>
      </p:pic>
      <p:sp>
        <p:nvSpPr>
          <p:cNvPr id="184" name="Google Shape;184;p42"/>
          <p:cNvSpPr txBox="1"/>
          <p:nvPr/>
        </p:nvSpPr>
        <p:spPr>
          <a:xfrm>
            <a:off x="284022" y="617677"/>
            <a:ext cx="4275118" cy="1254511"/>
          </a:xfrm>
          <a:prstGeom prst="rect">
            <a:avLst/>
          </a:prstGeom>
          <a:noFill/>
          <a:ln>
            <a:noFill/>
          </a:ln>
        </p:spPr>
        <p:txBody>
          <a:bodyPr anchorCtr="0" anchor="t" bIns="0" lIns="0" spcFirstLastPara="1" rIns="0" wrap="square" tIns="0">
            <a:spAutoFit/>
          </a:bodyPr>
          <a:lstStyle/>
          <a:p>
            <a:pPr indent="0" lvl="0" marL="0" marR="0" rtl="0" algn="l">
              <a:lnSpc>
                <a:spcPct val="125000"/>
              </a:lnSpc>
              <a:spcBef>
                <a:spcPts val="0"/>
              </a:spcBef>
              <a:spcAft>
                <a:spcPts val="0"/>
              </a:spcAft>
              <a:buClr>
                <a:schemeClr val="lt1"/>
              </a:buClr>
              <a:buSzPts val="4000"/>
              <a:buFont typeface="Open Sans Light"/>
              <a:buNone/>
            </a:pPr>
            <a:r>
              <a:rPr b="0" i="0" lang="en-US" sz="4000">
                <a:solidFill>
                  <a:schemeClr val="lt1"/>
                </a:solidFill>
                <a:latin typeface="Open Sans Light"/>
                <a:ea typeface="Open Sans Light"/>
                <a:cs typeface="Open Sans Light"/>
                <a:sym typeface="Open Sans Light"/>
              </a:rPr>
              <a:t>PARTNERS </a:t>
            </a:r>
            <a:endParaRPr/>
          </a:p>
          <a:p>
            <a:pPr indent="0" lvl="0" marL="0" marR="0" rtl="0" algn="l">
              <a:lnSpc>
                <a:spcPct val="125000"/>
              </a:lnSpc>
              <a:spcBef>
                <a:spcPts val="0"/>
              </a:spcBef>
              <a:spcAft>
                <a:spcPts val="0"/>
              </a:spcAft>
              <a:buClr>
                <a:schemeClr val="lt1"/>
              </a:buClr>
              <a:buSzPts val="4000"/>
              <a:buFont typeface="Open Sans Light"/>
              <a:buNone/>
            </a:pPr>
            <a:r>
              <a:rPr b="0" i="0" lang="en-US" sz="4000">
                <a:solidFill>
                  <a:schemeClr val="lt1"/>
                </a:solidFill>
                <a:latin typeface="Open Sans Light"/>
                <a:ea typeface="Open Sans Light"/>
                <a:cs typeface="Open Sans Light"/>
                <a:sym typeface="Open Sans Light"/>
              </a:rPr>
              <a:t>IN PEACE</a:t>
            </a:r>
            <a:endParaRPr/>
          </a:p>
        </p:txBody>
      </p:sp>
      <p:pic>
        <p:nvPicPr>
          <p:cNvPr id="185" name="Google Shape;185;p42"/>
          <p:cNvPicPr preferRelativeResize="0"/>
          <p:nvPr>
            <p:ph idx="2" type="pic"/>
          </p:nvPr>
        </p:nvPicPr>
        <p:blipFill/>
        <p:spPr>
          <a:xfrm>
            <a:off x="9224394" y="3080807"/>
            <a:ext cx="648014" cy="696385"/>
          </a:xfrm>
          <a:prstGeom prst="rect">
            <a:avLst/>
          </a:prstGeom>
          <a:blipFill rotWithShape="1">
            <a:blip r:embed="rId3">
              <a:alphaModFix/>
            </a:blip>
            <a:stretch>
              <a:fillRect b="0" l="0" r="0" t="0"/>
            </a:stretch>
          </a:blipFill>
          <a:ln>
            <a:noFill/>
          </a:ln>
        </p:spPr>
      </p:pic>
      <p:pic>
        <p:nvPicPr>
          <p:cNvPr id="186" name="Google Shape;186;p42"/>
          <p:cNvPicPr preferRelativeResize="0"/>
          <p:nvPr>
            <p:ph idx="3" type="pic"/>
          </p:nvPr>
        </p:nvPicPr>
        <p:blipFill/>
        <p:spPr>
          <a:xfrm>
            <a:off x="5509359" y="1582107"/>
            <a:ext cx="648694" cy="712787"/>
          </a:xfrm>
          <a:prstGeom prst="rect">
            <a:avLst/>
          </a:prstGeom>
          <a:blipFill rotWithShape="1">
            <a:blip r:embed="rId4">
              <a:alphaModFix/>
            </a:blip>
            <a:stretch>
              <a:fillRect b="0" l="0" r="0" t="0"/>
            </a:stretch>
          </a:blipFill>
          <a:ln>
            <a:noFill/>
          </a:ln>
        </p:spPr>
      </p:pic>
      <p:sp>
        <p:nvSpPr>
          <p:cNvPr id="187" name="Google Shape;187;p42"/>
          <p:cNvSpPr txBox="1"/>
          <p:nvPr>
            <p:ph idx="1" type="body"/>
          </p:nvPr>
        </p:nvSpPr>
        <p:spPr>
          <a:xfrm>
            <a:off x="6442075" y="1582738"/>
            <a:ext cx="4808538" cy="1988045"/>
          </a:xfrm>
          <a:prstGeom prst="rect">
            <a:avLst/>
          </a:prstGeom>
          <a:noFill/>
          <a:ln>
            <a:noFill/>
          </a:ln>
        </p:spPr>
        <p:txBody>
          <a:bodyPr anchorCtr="0" anchor="t" bIns="45700" lIns="0" spcFirstLastPara="1" rIns="0" wrap="square" tIns="45700">
            <a:spAutoFit/>
          </a:bodyPr>
          <a:lstStyle>
            <a:lvl1pPr indent="-228600" lvl="0" marL="457200" algn="l">
              <a:lnSpc>
                <a:spcPct val="125000"/>
              </a:lnSpc>
              <a:spcBef>
                <a:spcPts val="1000"/>
              </a:spcBef>
              <a:spcAft>
                <a:spcPts val="0"/>
              </a:spcAft>
              <a:buClr>
                <a:srgbClr val="0069C9"/>
              </a:buClr>
              <a:buSzPts val="4000"/>
              <a:buFont typeface="Open Sans Light"/>
              <a:buNone/>
              <a:defRPr sz="4000">
                <a:solidFill>
                  <a:srgbClr val="0069C9"/>
                </a:solidFill>
              </a:defRPr>
            </a:lvl1pPr>
            <a:lvl2pPr indent="-228600" lvl="1" marL="914400" algn="l">
              <a:lnSpc>
                <a:spcPct val="85555"/>
              </a:lnSpc>
              <a:spcBef>
                <a:spcPts val="500"/>
              </a:spcBef>
              <a:spcAft>
                <a:spcPts val="0"/>
              </a:spcAft>
              <a:buClr>
                <a:srgbClr val="0069C9"/>
              </a:buClr>
              <a:buSzPts val="1800"/>
              <a:buNone/>
              <a:defRPr/>
            </a:lvl2pPr>
            <a:lvl3pPr indent="-228600" lvl="2" marL="1371600" algn="l">
              <a:lnSpc>
                <a:spcPct val="85555"/>
              </a:lnSpc>
              <a:spcBef>
                <a:spcPts val="500"/>
              </a:spcBef>
              <a:spcAft>
                <a:spcPts val="0"/>
              </a:spcAft>
              <a:buClr>
                <a:srgbClr val="0069C9"/>
              </a:buClr>
              <a:buSzPts val="1800"/>
              <a:buNone/>
              <a:defRPr/>
            </a:lvl3pPr>
            <a:lvl4pPr indent="-228600" lvl="3" marL="1828800" algn="l">
              <a:lnSpc>
                <a:spcPct val="85555"/>
              </a:lnSpc>
              <a:spcBef>
                <a:spcPts val="500"/>
              </a:spcBef>
              <a:spcAft>
                <a:spcPts val="0"/>
              </a:spcAft>
              <a:buClr>
                <a:srgbClr val="0069C9"/>
              </a:buClr>
              <a:buSzPts val="1800"/>
              <a:buNone/>
              <a:defRPr/>
            </a:lvl4pPr>
            <a:lvl5pPr indent="-228600" lvl="4" marL="2286000" algn="l">
              <a:lnSpc>
                <a:spcPct val="85555"/>
              </a:lnSpc>
              <a:spcBef>
                <a:spcPts val="500"/>
              </a:spcBef>
              <a:spcAft>
                <a:spcPts val="0"/>
              </a:spcAft>
              <a:buClr>
                <a:srgbClr val="0069C9"/>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eace Programs-Chapter Slide">
  <p:cSld name="Peace Programs-Chapter Slide">
    <p:spTree>
      <p:nvGrpSpPr>
        <p:cNvPr id="188" name="Shape 188"/>
        <p:cNvGrpSpPr/>
        <p:nvPr/>
      </p:nvGrpSpPr>
      <p:grpSpPr>
        <a:xfrm>
          <a:off x="0" y="0"/>
          <a:ext cx="0" cy="0"/>
          <a:chOff x="0" y="0"/>
          <a:chExt cx="0" cy="0"/>
        </a:xfrm>
      </p:grpSpPr>
      <p:sp>
        <p:nvSpPr>
          <p:cNvPr id="189" name="Google Shape;189;p43"/>
          <p:cNvSpPr/>
          <p:nvPr/>
        </p:nvSpPr>
        <p:spPr>
          <a:xfrm>
            <a:off x="-1604865" y="0"/>
            <a:ext cx="13796865" cy="6969760"/>
          </a:xfrm>
          <a:prstGeom prst="rect">
            <a:avLst/>
          </a:prstGeom>
          <a:gradFill>
            <a:gsLst>
              <a:gs pos="0">
                <a:srgbClr val="65CADA"/>
              </a:gs>
              <a:gs pos="10000">
                <a:srgbClr val="65CADA"/>
              </a:gs>
              <a:gs pos="100000">
                <a:schemeClr val="lt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190" name="Google Shape;190;p43"/>
          <p:cNvPicPr preferRelativeResize="0"/>
          <p:nvPr/>
        </p:nvPicPr>
        <p:blipFill rotWithShape="1">
          <a:blip r:embed="rId2">
            <a:alphaModFix/>
          </a:blip>
          <a:srcRect b="-826" l="247" r="-11880" t="4387"/>
          <a:stretch/>
        </p:blipFill>
        <p:spPr>
          <a:xfrm rot="1312776">
            <a:off x="-2626640" y="-3717500"/>
            <a:ext cx="17537126" cy="12967946"/>
          </a:xfrm>
          <a:prstGeom prst="rect">
            <a:avLst/>
          </a:prstGeom>
          <a:noFill/>
          <a:ln>
            <a:noFill/>
          </a:ln>
        </p:spPr>
      </p:pic>
      <p:sp>
        <p:nvSpPr>
          <p:cNvPr id="191" name="Google Shape;191;p43"/>
          <p:cNvSpPr/>
          <p:nvPr/>
        </p:nvSpPr>
        <p:spPr>
          <a:xfrm>
            <a:off x="-1604866" y="-44760"/>
            <a:ext cx="5990253" cy="696976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192" name="Google Shape;192;p43"/>
          <p:cNvPicPr preferRelativeResize="0"/>
          <p:nvPr/>
        </p:nvPicPr>
        <p:blipFill rotWithShape="1">
          <a:blip r:embed="rId3">
            <a:alphaModFix/>
          </a:blip>
          <a:srcRect b="0" l="0" r="0" t="0"/>
          <a:stretch/>
        </p:blipFill>
        <p:spPr>
          <a:xfrm>
            <a:off x="284022" y="5895319"/>
            <a:ext cx="1588526" cy="604087"/>
          </a:xfrm>
          <a:prstGeom prst="rect">
            <a:avLst/>
          </a:prstGeom>
          <a:noFill/>
          <a:ln>
            <a:noFill/>
          </a:ln>
        </p:spPr>
      </p:pic>
      <p:sp>
        <p:nvSpPr>
          <p:cNvPr id="193" name="Google Shape;193;p43"/>
          <p:cNvSpPr/>
          <p:nvPr/>
        </p:nvSpPr>
        <p:spPr>
          <a:xfrm>
            <a:off x="2505155" y="4038080"/>
            <a:ext cx="10688331" cy="293168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94" name="Google Shape;194;p43"/>
          <p:cNvSpPr txBox="1"/>
          <p:nvPr/>
        </p:nvSpPr>
        <p:spPr>
          <a:xfrm>
            <a:off x="207822" y="4411695"/>
            <a:ext cx="6856749" cy="791755"/>
          </a:xfrm>
          <a:prstGeom prst="rect">
            <a:avLst/>
          </a:prstGeom>
          <a:noFill/>
          <a:ln>
            <a:noFill/>
          </a:ln>
        </p:spPr>
        <p:txBody>
          <a:bodyPr anchorCtr="0" anchor="t" bIns="45700" lIns="0" spcFirstLastPara="1" rIns="0" wrap="square" tIns="45700">
            <a:spAutoFit/>
          </a:bodyPr>
          <a:lstStyle/>
          <a:p>
            <a:pPr indent="0" lvl="0" marL="0" marR="0" rtl="0" algn="l">
              <a:lnSpc>
                <a:spcPct val="75757"/>
              </a:lnSpc>
              <a:spcBef>
                <a:spcPts val="0"/>
              </a:spcBef>
              <a:spcAft>
                <a:spcPts val="0"/>
              </a:spcAft>
              <a:buClr>
                <a:srgbClr val="65CADA"/>
              </a:buClr>
              <a:buSzPts val="6600"/>
              <a:buFont typeface="Open Sans Light"/>
              <a:buNone/>
            </a:pPr>
            <a:r>
              <a:rPr b="0" i="0" lang="en-US" sz="6600">
                <a:solidFill>
                  <a:srgbClr val="65CADA"/>
                </a:solidFill>
                <a:latin typeface="Open Sans Light"/>
                <a:ea typeface="Open Sans Light"/>
                <a:cs typeface="Open Sans Light"/>
                <a:sym typeface="Open Sans Light"/>
              </a:rPr>
              <a:t>PEACE PROGRAMS</a:t>
            </a:r>
            <a:endParaRPr/>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Main Section-Peace Programs">
  <p:cSld name="1_Main Section-Peace Programs">
    <p:spTree>
      <p:nvGrpSpPr>
        <p:cNvPr id="195" name="Shape 195"/>
        <p:cNvGrpSpPr/>
        <p:nvPr/>
      </p:nvGrpSpPr>
      <p:grpSpPr>
        <a:xfrm>
          <a:off x="0" y="0"/>
          <a:ext cx="0" cy="0"/>
          <a:chOff x="0" y="0"/>
          <a:chExt cx="0" cy="0"/>
        </a:xfrm>
      </p:grpSpPr>
      <p:sp>
        <p:nvSpPr>
          <p:cNvPr id="196" name="Google Shape;196;p44"/>
          <p:cNvSpPr/>
          <p:nvPr/>
        </p:nvSpPr>
        <p:spPr>
          <a:xfrm>
            <a:off x="0" y="0"/>
            <a:ext cx="4275118" cy="6969760"/>
          </a:xfrm>
          <a:prstGeom prst="rect">
            <a:avLst/>
          </a:prstGeom>
          <a:gradFill>
            <a:gsLst>
              <a:gs pos="0">
                <a:srgbClr val="65CADA"/>
              </a:gs>
              <a:gs pos="7000">
                <a:srgbClr val="65CADA"/>
              </a:gs>
              <a:gs pos="100000">
                <a:schemeClr val="lt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97" name="Google Shape;197;p44"/>
          <p:cNvSpPr txBox="1"/>
          <p:nvPr/>
        </p:nvSpPr>
        <p:spPr>
          <a:xfrm>
            <a:off x="6096000" y="617677"/>
            <a:ext cx="5029200" cy="128766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65CADA"/>
              </a:buClr>
              <a:buSzPts val="5000"/>
              <a:buFont typeface="Open Sans Light"/>
              <a:buNone/>
            </a:pPr>
            <a:r>
              <a:rPr b="0" i="0" lang="en-US" sz="5000">
                <a:solidFill>
                  <a:srgbClr val="65CADA"/>
                </a:solidFill>
                <a:latin typeface="Open Sans Light"/>
                <a:ea typeface="Open Sans Light"/>
                <a:cs typeface="Open Sans Light"/>
                <a:sym typeface="Open Sans Light"/>
              </a:rPr>
              <a:t>PEACE PROGRAMS</a:t>
            </a:r>
            <a:endParaRPr/>
          </a:p>
        </p:txBody>
      </p:sp>
      <p:pic>
        <p:nvPicPr>
          <p:cNvPr id="198" name="Google Shape;198;p44"/>
          <p:cNvPicPr preferRelativeResize="0"/>
          <p:nvPr/>
        </p:nvPicPr>
        <p:blipFill rotWithShape="1">
          <a:blip r:embed="rId2">
            <a:alphaModFix/>
          </a:blip>
          <a:srcRect b="0" l="0" r="0" t="0"/>
          <a:stretch/>
        </p:blipFill>
        <p:spPr>
          <a:xfrm>
            <a:off x="284022" y="5895319"/>
            <a:ext cx="1588526" cy="604087"/>
          </a:xfrm>
          <a:prstGeom prst="rect">
            <a:avLst/>
          </a:prstGeom>
          <a:noFill/>
          <a:ln>
            <a:noFill/>
          </a:ln>
        </p:spPr>
      </p:pic>
      <p:sp>
        <p:nvSpPr>
          <p:cNvPr id="199" name="Google Shape;199;p44"/>
          <p:cNvSpPr txBox="1"/>
          <p:nvPr/>
        </p:nvSpPr>
        <p:spPr>
          <a:xfrm>
            <a:off x="6096000" y="2212848"/>
            <a:ext cx="4509092" cy="1338187"/>
          </a:xfrm>
          <a:prstGeom prst="rect">
            <a:avLst/>
          </a:prstGeom>
          <a:noFill/>
          <a:ln>
            <a:noFill/>
          </a:ln>
        </p:spPr>
        <p:txBody>
          <a:bodyPr anchorCtr="0" anchor="t" bIns="0" lIns="0" spcFirstLastPara="1" rIns="0" wrap="square" tIns="0">
            <a:spAutoFit/>
          </a:bodyPr>
          <a:lstStyle/>
          <a:p>
            <a:pPr indent="0" lvl="0" marL="0" marR="0" rtl="0" algn="l">
              <a:lnSpc>
                <a:spcPct val="128333"/>
              </a:lnSpc>
              <a:spcBef>
                <a:spcPts val="0"/>
              </a:spcBef>
              <a:spcAft>
                <a:spcPts val="0"/>
              </a:spcAft>
              <a:buNone/>
            </a:pPr>
            <a:r>
              <a:rPr b="0" i="0" lang="en-US" sz="1200">
                <a:solidFill>
                  <a:srgbClr val="0D4B93"/>
                </a:solidFill>
                <a:latin typeface="Open Sans Light"/>
                <a:ea typeface="Open Sans Light"/>
                <a:cs typeface="Open Sans Light"/>
                <a:sym typeface="Open Sans Light"/>
              </a:rPr>
              <a:t>Placeholder copy. Harciduci imin proratur? Quiscitatquo velique nam, quam hit que dolorecepta quia qui conet explit rerumquis imusant as doluptatur, sit aribust aut est, ut ut eatem volorem faccus commolut eium labo. Ut et, qui cullupt atiam, temoluptiis nonet re cus nihilla sus vent quatatest explatus eniae et qui ut as inisin rehene con consequis magnat vollab ipsam, cus sim nonsequo tem. Tum re eossim fuga. Itate erum veliatus.</a:t>
            </a:r>
            <a:endParaRPr b="0" i="0" sz="1200">
              <a:solidFill>
                <a:schemeClr val="dk1"/>
              </a:solidFill>
              <a:latin typeface="Open Sans Light"/>
              <a:ea typeface="Open Sans Light"/>
              <a:cs typeface="Open Sans Light"/>
              <a:sym typeface="Open Sans Light"/>
            </a:endParaRPr>
          </a:p>
        </p:txBody>
      </p:sp>
      <p:pic>
        <p:nvPicPr>
          <p:cNvPr id="200" name="Google Shape;200;p44"/>
          <p:cNvPicPr preferRelativeResize="0"/>
          <p:nvPr/>
        </p:nvPicPr>
        <p:blipFill rotWithShape="1">
          <a:blip r:embed="rId3">
            <a:alphaModFix/>
          </a:blip>
          <a:srcRect b="-254" l="0" r="0" t="0"/>
          <a:stretch/>
        </p:blipFill>
        <p:spPr>
          <a:xfrm>
            <a:off x="0" y="617677"/>
            <a:ext cx="4275118" cy="3669315"/>
          </a:xfrm>
          <a:prstGeom prst="rect">
            <a:avLst/>
          </a:prstGeom>
          <a:noFill/>
          <a:ln>
            <a:noFill/>
          </a:ln>
        </p:spPr>
      </p:pic>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eace Programs-Generic Slide">
  <p:cSld name="Peace Programs-Generic Slide">
    <p:spTree>
      <p:nvGrpSpPr>
        <p:cNvPr id="201" name="Shape 201"/>
        <p:cNvGrpSpPr/>
        <p:nvPr/>
      </p:nvGrpSpPr>
      <p:grpSpPr>
        <a:xfrm>
          <a:off x="0" y="0"/>
          <a:ext cx="0" cy="0"/>
          <a:chOff x="0" y="0"/>
          <a:chExt cx="0" cy="0"/>
        </a:xfrm>
      </p:grpSpPr>
      <p:sp>
        <p:nvSpPr>
          <p:cNvPr id="202" name="Google Shape;202;p45"/>
          <p:cNvSpPr/>
          <p:nvPr/>
        </p:nvSpPr>
        <p:spPr>
          <a:xfrm>
            <a:off x="0" y="0"/>
            <a:ext cx="4275118" cy="6969760"/>
          </a:xfrm>
          <a:prstGeom prst="rect">
            <a:avLst/>
          </a:prstGeom>
          <a:gradFill>
            <a:gsLst>
              <a:gs pos="0">
                <a:srgbClr val="65CADA"/>
              </a:gs>
              <a:gs pos="12000">
                <a:srgbClr val="65CADA"/>
              </a:gs>
              <a:gs pos="100000">
                <a:schemeClr val="lt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203" name="Google Shape;203;p45"/>
          <p:cNvPicPr preferRelativeResize="0"/>
          <p:nvPr/>
        </p:nvPicPr>
        <p:blipFill rotWithShape="1">
          <a:blip r:embed="rId2">
            <a:alphaModFix/>
          </a:blip>
          <a:srcRect b="0" l="0" r="0" t="0"/>
          <a:stretch/>
        </p:blipFill>
        <p:spPr>
          <a:xfrm>
            <a:off x="284022" y="5895319"/>
            <a:ext cx="1588526" cy="604087"/>
          </a:xfrm>
          <a:prstGeom prst="rect">
            <a:avLst/>
          </a:prstGeom>
          <a:noFill/>
          <a:ln>
            <a:noFill/>
          </a:ln>
        </p:spPr>
      </p:pic>
      <p:sp>
        <p:nvSpPr>
          <p:cNvPr id="204" name="Google Shape;204;p45"/>
          <p:cNvSpPr txBox="1"/>
          <p:nvPr/>
        </p:nvSpPr>
        <p:spPr>
          <a:xfrm>
            <a:off x="284022" y="617677"/>
            <a:ext cx="4275118" cy="1254511"/>
          </a:xfrm>
          <a:prstGeom prst="rect">
            <a:avLst/>
          </a:prstGeom>
          <a:noFill/>
          <a:ln>
            <a:noFill/>
          </a:ln>
        </p:spPr>
        <p:txBody>
          <a:bodyPr anchorCtr="0" anchor="t" bIns="0" lIns="0" spcFirstLastPara="1" rIns="0" wrap="square" tIns="0">
            <a:spAutoFit/>
          </a:bodyPr>
          <a:lstStyle/>
          <a:p>
            <a:pPr indent="0" lvl="0" marL="0" marR="0" rtl="0" algn="l">
              <a:lnSpc>
                <a:spcPct val="125000"/>
              </a:lnSpc>
              <a:spcBef>
                <a:spcPts val="0"/>
              </a:spcBef>
              <a:spcAft>
                <a:spcPts val="0"/>
              </a:spcAft>
              <a:buClr>
                <a:schemeClr val="lt1"/>
              </a:buClr>
              <a:buSzPts val="4000"/>
              <a:buFont typeface="Open Sans Light"/>
              <a:buNone/>
            </a:pPr>
            <a:r>
              <a:rPr b="0" i="0" lang="en-US" sz="4000">
                <a:solidFill>
                  <a:schemeClr val="lt1"/>
                </a:solidFill>
                <a:latin typeface="Open Sans Light"/>
                <a:ea typeface="Open Sans Light"/>
                <a:cs typeface="Open Sans Light"/>
                <a:sym typeface="Open Sans Light"/>
              </a:rPr>
              <a:t>PEACE </a:t>
            </a:r>
            <a:endParaRPr/>
          </a:p>
          <a:p>
            <a:pPr indent="0" lvl="0" marL="0" marR="0" rtl="0" algn="l">
              <a:lnSpc>
                <a:spcPct val="125000"/>
              </a:lnSpc>
              <a:spcBef>
                <a:spcPts val="0"/>
              </a:spcBef>
              <a:spcAft>
                <a:spcPts val="0"/>
              </a:spcAft>
              <a:buClr>
                <a:schemeClr val="lt1"/>
              </a:buClr>
              <a:buSzPts val="4000"/>
              <a:buFont typeface="Open Sans Light"/>
              <a:buNone/>
            </a:pPr>
            <a:r>
              <a:rPr b="0" i="0" lang="en-US" sz="4000">
                <a:solidFill>
                  <a:schemeClr val="lt1"/>
                </a:solidFill>
                <a:latin typeface="Open Sans Light"/>
                <a:ea typeface="Open Sans Light"/>
                <a:cs typeface="Open Sans Light"/>
                <a:sym typeface="Open Sans Light"/>
              </a:rPr>
              <a:t>PROGRAMS</a:t>
            </a:r>
            <a:endParaRPr/>
          </a:p>
        </p:txBody>
      </p:sp>
      <p:sp>
        <p:nvSpPr>
          <p:cNvPr id="205" name="Google Shape;205;p45"/>
          <p:cNvSpPr/>
          <p:nvPr>
            <p:ph idx="2" type="pic"/>
          </p:nvPr>
        </p:nvSpPr>
        <p:spPr>
          <a:xfrm>
            <a:off x="6096000" y="4795838"/>
            <a:ext cx="1685925" cy="1685925"/>
          </a:xfrm>
          <a:prstGeom prst="rect">
            <a:avLst/>
          </a:prstGeom>
          <a:noFill/>
          <a:ln>
            <a:noFill/>
          </a:ln>
        </p:spPr>
      </p:sp>
      <p:sp>
        <p:nvSpPr>
          <p:cNvPr id="206" name="Google Shape;206;p45"/>
          <p:cNvSpPr/>
          <p:nvPr>
            <p:ph idx="3" type="pic"/>
          </p:nvPr>
        </p:nvSpPr>
        <p:spPr>
          <a:xfrm>
            <a:off x="8046720" y="4795838"/>
            <a:ext cx="3078480" cy="1685925"/>
          </a:xfrm>
          <a:prstGeom prst="rect">
            <a:avLst/>
          </a:prstGeom>
          <a:noFill/>
          <a:ln>
            <a:noFill/>
          </a:ln>
        </p:spPr>
      </p:sp>
      <p:sp>
        <p:nvSpPr>
          <p:cNvPr id="207" name="Google Shape;207;p45"/>
          <p:cNvSpPr/>
          <p:nvPr>
            <p:ph idx="4" type="pic"/>
          </p:nvPr>
        </p:nvSpPr>
        <p:spPr>
          <a:xfrm>
            <a:off x="6096000" y="4795838"/>
            <a:ext cx="1685925" cy="1685925"/>
          </a:xfrm>
          <a:prstGeom prst="rect">
            <a:avLst/>
          </a:prstGeom>
          <a:noFill/>
          <a:ln>
            <a:noFill/>
          </a:ln>
        </p:spPr>
      </p:sp>
      <p:sp>
        <p:nvSpPr>
          <p:cNvPr id="208" name="Google Shape;208;p45"/>
          <p:cNvSpPr/>
          <p:nvPr>
            <p:ph idx="5" type="pic"/>
          </p:nvPr>
        </p:nvSpPr>
        <p:spPr>
          <a:xfrm>
            <a:off x="8046720" y="4795838"/>
            <a:ext cx="3078480" cy="1685925"/>
          </a:xfrm>
          <a:prstGeom prst="rect">
            <a:avLst/>
          </a:prstGeom>
          <a:noFill/>
          <a:ln>
            <a:noFill/>
          </a:ln>
        </p:spPr>
      </p:sp>
      <p:sp>
        <p:nvSpPr>
          <p:cNvPr id="209" name="Google Shape;209;p45"/>
          <p:cNvSpPr txBox="1"/>
          <p:nvPr>
            <p:ph type="title"/>
          </p:nvPr>
        </p:nvSpPr>
        <p:spPr>
          <a:xfrm>
            <a:off x="6096000" y="674780"/>
            <a:ext cx="6096000" cy="590931"/>
          </a:xfrm>
          <a:prstGeom prst="rect">
            <a:avLst/>
          </a:prstGeom>
          <a:noFill/>
          <a:ln>
            <a:noFill/>
          </a:ln>
        </p:spPr>
        <p:txBody>
          <a:bodyPr anchorCtr="0" anchor="ctr" bIns="45700" lIns="0" spcFirstLastPara="1" rIns="0" wrap="square" tIns="45700">
            <a:spAutoFit/>
          </a:bodyPr>
          <a:lstStyle>
            <a:lvl1pPr lvl="0" algn="l">
              <a:lnSpc>
                <a:spcPct val="90000"/>
              </a:lnSpc>
              <a:spcBef>
                <a:spcPts val="0"/>
              </a:spcBef>
              <a:spcAft>
                <a:spcPts val="0"/>
              </a:spcAft>
              <a:buClr>
                <a:srgbClr val="65CADA"/>
              </a:buClr>
              <a:buSzPts val="3600"/>
              <a:buFont typeface="Open Sans Light"/>
              <a:buNone/>
              <a:defRPr b="0" i="0" sz="3600">
                <a:solidFill>
                  <a:srgbClr val="65CADA"/>
                </a:solidFill>
                <a:latin typeface="Open Sans Light"/>
                <a:ea typeface="Open Sans Light"/>
                <a:cs typeface="Open Sans Light"/>
                <a:sym typeface="Open Sans Ligh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0" name="Google Shape;210;p45"/>
          <p:cNvSpPr txBox="1"/>
          <p:nvPr>
            <p:ph idx="1" type="body"/>
          </p:nvPr>
        </p:nvSpPr>
        <p:spPr>
          <a:xfrm>
            <a:off x="6084426" y="1582107"/>
            <a:ext cx="5467350" cy="2969403"/>
          </a:xfrm>
          <a:prstGeom prst="rect">
            <a:avLst/>
          </a:prstGeom>
          <a:noFill/>
          <a:ln>
            <a:noFill/>
          </a:ln>
        </p:spPr>
        <p:txBody>
          <a:bodyPr anchorCtr="0" anchor="t" bIns="45700" lIns="0" spcFirstLastPara="1" rIns="0" wrap="square" tIns="45700">
            <a:spAutoFit/>
          </a:bodyPr>
          <a:lstStyle>
            <a:lvl1pPr indent="-228600" lvl="0" marL="457200" algn="l">
              <a:lnSpc>
                <a:spcPct val="85555"/>
              </a:lnSpc>
              <a:spcBef>
                <a:spcPts val="1000"/>
              </a:spcBef>
              <a:spcAft>
                <a:spcPts val="0"/>
              </a:spcAft>
              <a:buClr>
                <a:srgbClr val="0069C9"/>
              </a:buClr>
              <a:buSzPts val="1800"/>
              <a:buNone/>
              <a:defRPr/>
            </a:lvl1pPr>
            <a:lvl2pPr indent="-228600" lvl="1" marL="914400" algn="l">
              <a:lnSpc>
                <a:spcPct val="85555"/>
              </a:lnSpc>
              <a:spcBef>
                <a:spcPts val="500"/>
              </a:spcBef>
              <a:spcAft>
                <a:spcPts val="0"/>
              </a:spcAft>
              <a:buClr>
                <a:srgbClr val="0069C9"/>
              </a:buClr>
              <a:buSzPts val="1800"/>
              <a:buNone/>
              <a:defRPr/>
            </a:lvl2pPr>
            <a:lvl3pPr indent="-228600" lvl="2" marL="1371600" algn="l">
              <a:lnSpc>
                <a:spcPct val="85555"/>
              </a:lnSpc>
              <a:spcBef>
                <a:spcPts val="500"/>
              </a:spcBef>
              <a:spcAft>
                <a:spcPts val="0"/>
              </a:spcAft>
              <a:buClr>
                <a:srgbClr val="0069C9"/>
              </a:buClr>
              <a:buSzPts val="1800"/>
              <a:buNone/>
              <a:defRPr/>
            </a:lvl3pPr>
            <a:lvl4pPr indent="-228600" lvl="3" marL="1828800" algn="l">
              <a:lnSpc>
                <a:spcPct val="85555"/>
              </a:lnSpc>
              <a:spcBef>
                <a:spcPts val="500"/>
              </a:spcBef>
              <a:spcAft>
                <a:spcPts val="0"/>
              </a:spcAft>
              <a:buClr>
                <a:srgbClr val="0069C9"/>
              </a:buClr>
              <a:buSzPts val="1800"/>
              <a:buNone/>
              <a:defRPr/>
            </a:lvl4pPr>
            <a:lvl5pPr indent="-228600" lvl="4" marL="2286000" algn="l">
              <a:lnSpc>
                <a:spcPct val="85555"/>
              </a:lnSpc>
              <a:spcBef>
                <a:spcPts val="500"/>
              </a:spcBef>
              <a:spcAft>
                <a:spcPts val="0"/>
              </a:spcAft>
              <a:buClr>
                <a:srgbClr val="0069C9"/>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PC-Quote">
  <p:cSld name="RPC-Quote">
    <p:spTree>
      <p:nvGrpSpPr>
        <p:cNvPr id="20" name="Shape 20"/>
        <p:cNvGrpSpPr/>
        <p:nvPr/>
      </p:nvGrpSpPr>
      <p:grpSpPr>
        <a:xfrm>
          <a:off x="0" y="0"/>
          <a:ext cx="0" cy="0"/>
          <a:chOff x="0" y="0"/>
          <a:chExt cx="0" cy="0"/>
        </a:xfrm>
      </p:grpSpPr>
      <p:sp>
        <p:nvSpPr>
          <p:cNvPr id="21" name="Google Shape;21;p19"/>
          <p:cNvSpPr/>
          <p:nvPr/>
        </p:nvSpPr>
        <p:spPr>
          <a:xfrm>
            <a:off x="0" y="0"/>
            <a:ext cx="4275118" cy="6969760"/>
          </a:xfrm>
          <a:prstGeom prst="rect">
            <a:avLst/>
          </a:prstGeom>
          <a:gradFill>
            <a:gsLst>
              <a:gs pos="0">
                <a:srgbClr val="0069C9"/>
              </a:gs>
              <a:gs pos="10000">
                <a:srgbClr val="0069C9"/>
              </a:gs>
              <a:gs pos="100000">
                <a:schemeClr val="lt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22" name="Google Shape;22;p19"/>
          <p:cNvPicPr preferRelativeResize="0"/>
          <p:nvPr/>
        </p:nvPicPr>
        <p:blipFill rotWithShape="1">
          <a:blip r:embed="rId2">
            <a:alphaModFix/>
          </a:blip>
          <a:srcRect b="0" l="0" r="0" t="0"/>
          <a:stretch/>
        </p:blipFill>
        <p:spPr>
          <a:xfrm>
            <a:off x="284022" y="5895319"/>
            <a:ext cx="1588526" cy="604087"/>
          </a:xfrm>
          <a:prstGeom prst="rect">
            <a:avLst/>
          </a:prstGeom>
          <a:noFill/>
          <a:ln>
            <a:noFill/>
          </a:ln>
        </p:spPr>
      </p:pic>
      <p:sp>
        <p:nvSpPr>
          <p:cNvPr id="23" name="Google Shape;23;p19"/>
          <p:cNvSpPr txBox="1"/>
          <p:nvPr/>
        </p:nvSpPr>
        <p:spPr>
          <a:xfrm>
            <a:off x="284022" y="617677"/>
            <a:ext cx="4275118" cy="1928861"/>
          </a:xfrm>
          <a:prstGeom prst="rect">
            <a:avLst/>
          </a:prstGeom>
          <a:noFill/>
          <a:ln>
            <a:noFill/>
          </a:ln>
        </p:spPr>
        <p:txBody>
          <a:bodyPr anchorCtr="0" anchor="t" bIns="0" lIns="0" spcFirstLastPara="1" rIns="0" wrap="square" tIns="0">
            <a:spAutoFit/>
          </a:bodyPr>
          <a:lstStyle/>
          <a:p>
            <a:pPr indent="0" lvl="0" marL="0" marR="0" rtl="0" algn="l">
              <a:lnSpc>
                <a:spcPct val="125000"/>
              </a:lnSpc>
              <a:spcBef>
                <a:spcPts val="0"/>
              </a:spcBef>
              <a:spcAft>
                <a:spcPts val="0"/>
              </a:spcAft>
              <a:buClr>
                <a:schemeClr val="lt1"/>
              </a:buClr>
              <a:buSzPts val="4000"/>
              <a:buFont typeface="Open Sans Light"/>
              <a:buNone/>
            </a:pPr>
            <a:r>
              <a:rPr b="0" i="0" lang="en-US" sz="4000">
                <a:solidFill>
                  <a:schemeClr val="lt1"/>
                </a:solidFill>
                <a:latin typeface="Open Sans Light"/>
                <a:ea typeface="Open Sans Light"/>
                <a:cs typeface="Open Sans Light"/>
                <a:sym typeface="Open Sans Light"/>
              </a:rPr>
              <a:t>ROTARY</a:t>
            </a:r>
            <a:endParaRPr/>
          </a:p>
          <a:p>
            <a:pPr indent="0" lvl="0" marL="0" marR="0" rtl="0" algn="l">
              <a:lnSpc>
                <a:spcPct val="125000"/>
              </a:lnSpc>
              <a:spcBef>
                <a:spcPts val="0"/>
              </a:spcBef>
              <a:spcAft>
                <a:spcPts val="0"/>
              </a:spcAft>
              <a:buClr>
                <a:schemeClr val="lt1"/>
              </a:buClr>
              <a:buSzPts val="4000"/>
              <a:buFont typeface="Open Sans Light"/>
              <a:buNone/>
            </a:pPr>
            <a:r>
              <a:rPr b="0" i="0" lang="en-US" sz="4000">
                <a:solidFill>
                  <a:schemeClr val="lt1"/>
                </a:solidFill>
                <a:latin typeface="Open Sans Light"/>
                <a:ea typeface="Open Sans Light"/>
                <a:cs typeface="Open Sans Light"/>
                <a:sym typeface="Open Sans Light"/>
              </a:rPr>
              <a:t>PEACE FELLOWSHIPS</a:t>
            </a:r>
            <a:endParaRPr/>
          </a:p>
        </p:txBody>
      </p:sp>
      <p:pic>
        <p:nvPicPr>
          <p:cNvPr id="24" name="Google Shape;24;p19"/>
          <p:cNvPicPr preferRelativeResize="0"/>
          <p:nvPr>
            <p:ph idx="2" type="pic"/>
          </p:nvPr>
        </p:nvPicPr>
        <p:blipFill/>
        <p:spPr>
          <a:xfrm>
            <a:off x="9224394" y="3080807"/>
            <a:ext cx="648014" cy="696385"/>
          </a:xfrm>
          <a:prstGeom prst="rect">
            <a:avLst/>
          </a:prstGeom>
          <a:blipFill rotWithShape="1">
            <a:blip r:embed="rId3">
              <a:alphaModFix/>
            </a:blip>
            <a:stretch>
              <a:fillRect b="0" l="0" r="0" t="0"/>
            </a:stretch>
          </a:blipFill>
          <a:ln>
            <a:noFill/>
          </a:ln>
        </p:spPr>
      </p:pic>
      <p:pic>
        <p:nvPicPr>
          <p:cNvPr id="25" name="Google Shape;25;p19"/>
          <p:cNvPicPr preferRelativeResize="0"/>
          <p:nvPr>
            <p:ph idx="3" type="pic"/>
          </p:nvPr>
        </p:nvPicPr>
        <p:blipFill/>
        <p:spPr>
          <a:xfrm>
            <a:off x="5509359" y="1582107"/>
            <a:ext cx="648694" cy="712787"/>
          </a:xfrm>
          <a:prstGeom prst="rect">
            <a:avLst/>
          </a:prstGeom>
          <a:blipFill rotWithShape="1">
            <a:blip r:embed="rId4">
              <a:alphaModFix/>
            </a:blip>
            <a:stretch>
              <a:fillRect b="0" l="0" r="0" t="0"/>
            </a:stretch>
          </a:blipFill>
          <a:ln>
            <a:noFill/>
          </a:ln>
        </p:spPr>
      </p:pic>
      <p:sp>
        <p:nvSpPr>
          <p:cNvPr id="26" name="Google Shape;26;p19"/>
          <p:cNvSpPr txBox="1"/>
          <p:nvPr>
            <p:ph idx="1" type="body"/>
          </p:nvPr>
        </p:nvSpPr>
        <p:spPr>
          <a:xfrm>
            <a:off x="6442075" y="1582738"/>
            <a:ext cx="4808538" cy="1988045"/>
          </a:xfrm>
          <a:prstGeom prst="rect">
            <a:avLst/>
          </a:prstGeom>
          <a:noFill/>
          <a:ln>
            <a:noFill/>
          </a:ln>
        </p:spPr>
        <p:txBody>
          <a:bodyPr anchorCtr="0" anchor="t" bIns="45700" lIns="0" spcFirstLastPara="1" rIns="0" wrap="square" tIns="45700">
            <a:spAutoFit/>
          </a:bodyPr>
          <a:lstStyle>
            <a:lvl1pPr indent="-228600" lvl="0" marL="457200" algn="l">
              <a:lnSpc>
                <a:spcPct val="125000"/>
              </a:lnSpc>
              <a:spcBef>
                <a:spcPts val="1000"/>
              </a:spcBef>
              <a:spcAft>
                <a:spcPts val="0"/>
              </a:spcAft>
              <a:buClr>
                <a:srgbClr val="0069C9"/>
              </a:buClr>
              <a:buSzPts val="4000"/>
              <a:buFont typeface="Open Sans Light"/>
              <a:buNone/>
              <a:defRPr sz="4000">
                <a:solidFill>
                  <a:srgbClr val="0069C9"/>
                </a:solidFill>
              </a:defRPr>
            </a:lvl1pPr>
            <a:lvl2pPr indent="-228600" lvl="1" marL="914400" algn="l">
              <a:lnSpc>
                <a:spcPct val="85555"/>
              </a:lnSpc>
              <a:spcBef>
                <a:spcPts val="500"/>
              </a:spcBef>
              <a:spcAft>
                <a:spcPts val="0"/>
              </a:spcAft>
              <a:buClr>
                <a:srgbClr val="0069C9"/>
              </a:buClr>
              <a:buSzPts val="1800"/>
              <a:buNone/>
              <a:defRPr/>
            </a:lvl2pPr>
            <a:lvl3pPr indent="-228600" lvl="2" marL="1371600" algn="l">
              <a:lnSpc>
                <a:spcPct val="85555"/>
              </a:lnSpc>
              <a:spcBef>
                <a:spcPts val="500"/>
              </a:spcBef>
              <a:spcAft>
                <a:spcPts val="0"/>
              </a:spcAft>
              <a:buClr>
                <a:srgbClr val="0069C9"/>
              </a:buClr>
              <a:buSzPts val="1800"/>
              <a:buNone/>
              <a:defRPr/>
            </a:lvl3pPr>
            <a:lvl4pPr indent="-228600" lvl="3" marL="1828800" algn="l">
              <a:lnSpc>
                <a:spcPct val="85555"/>
              </a:lnSpc>
              <a:spcBef>
                <a:spcPts val="500"/>
              </a:spcBef>
              <a:spcAft>
                <a:spcPts val="0"/>
              </a:spcAft>
              <a:buClr>
                <a:srgbClr val="0069C9"/>
              </a:buClr>
              <a:buSzPts val="1800"/>
              <a:buNone/>
              <a:defRPr/>
            </a:lvl4pPr>
            <a:lvl5pPr indent="-228600" lvl="4" marL="2286000" algn="l">
              <a:lnSpc>
                <a:spcPct val="85555"/>
              </a:lnSpc>
              <a:spcBef>
                <a:spcPts val="500"/>
              </a:spcBef>
              <a:spcAft>
                <a:spcPts val="0"/>
              </a:spcAft>
              <a:buClr>
                <a:srgbClr val="0069C9"/>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eace Programs-Quote">
  <p:cSld name="Peace Programs-Quote">
    <p:spTree>
      <p:nvGrpSpPr>
        <p:cNvPr id="211" name="Shape 211"/>
        <p:cNvGrpSpPr/>
        <p:nvPr/>
      </p:nvGrpSpPr>
      <p:grpSpPr>
        <a:xfrm>
          <a:off x="0" y="0"/>
          <a:ext cx="0" cy="0"/>
          <a:chOff x="0" y="0"/>
          <a:chExt cx="0" cy="0"/>
        </a:xfrm>
      </p:grpSpPr>
      <p:sp>
        <p:nvSpPr>
          <p:cNvPr id="212" name="Google Shape;212;p46"/>
          <p:cNvSpPr/>
          <p:nvPr/>
        </p:nvSpPr>
        <p:spPr>
          <a:xfrm>
            <a:off x="0" y="0"/>
            <a:ext cx="4275118" cy="6969760"/>
          </a:xfrm>
          <a:prstGeom prst="rect">
            <a:avLst/>
          </a:prstGeom>
          <a:gradFill>
            <a:gsLst>
              <a:gs pos="0">
                <a:srgbClr val="65CADA"/>
              </a:gs>
              <a:gs pos="12000">
                <a:srgbClr val="65CADA"/>
              </a:gs>
              <a:gs pos="100000">
                <a:schemeClr val="lt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213" name="Google Shape;213;p46"/>
          <p:cNvPicPr preferRelativeResize="0"/>
          <p:nvPr/>
        </p:nvPicPr>
        <p:blipFill rotWithShape="1">
          <a:blip r:embed="rId2">
            <a:alphaModFix/>
          </a:blip>
          <a:srcRect b="0" l="0" r="0" t="0"/>
          <a:stretch/>
        </p:blipFill>
        <p:spPr>
          <a:xfrm>
            <a:off x="284022" y="5895319"/>
            <a:ext cx="1588526" cy="604087"/>
          </a:xfrm>
          <a:prstGeom prst="rect">
            <a:avLst/>
          </a:prstGeom>
          <a:noFill/>
          <a:ln>
            <a:noFill/>
          </a:ln>
        </p:spPr>
      </p:pic>
      <p:sp>
        <p:nvSpPr>
          <p:cNvPr id="214" name="Google Shape;214;p46"/>
          <p:cNvSpPr txBox="1"/>
          <p:nvPr/>
        </p:nvSpPr>
        <p:spPr>
          <a:xfrm>
            <a:off x="284022" y="617677"/>
            <a:ext cx="4275118" cy="1254511"/>
          </a:xfrm>
          <a:prstGeom prst="rect">
            <a:avLst/>
          </a:prstGeom>
          <a:noFill/>
          <a:ln>
            <a:noFill/>
          </a:ln>
        </p:spPr>
        <p:txBody>
          <a:bodyPr anchorCtr="0" anchor="t" bIns="0" lIns="0" spcFirstLastPara="1" rIns="0" wrap="square" tIns="0">
            <a:spAutoFit/>
          </a:bodyPr>
          <a:lstStyle/>
          <a:p>
            <a:pPr indent="0" lvl="0" marL="0" marR="0" rtl="0" algn="l">
              <a:lnSpc>
                <a:spcPct val="125000"/>
              </a:lnSpc>
              <a:spcBef>
                <a:spcPts val="0"/>
              </a:spcBef>
              <a:spcAft>
                <a:spcPts val="0"/>
              </a:spcAft>
              <a:buClr>
                <a:schemeClr val="lt1"/>
              </a:buClr>
              <a:buSzPts val="4000"/>
              <a:buFont typeface="Open Sans Light"/>
              <a:buNone/>
            </a:pPr>
            <a:r>
              <a:rPr b="0" i="0" lang="en-US" sz="4000">
                <a:solidFill>
                  <a:schemeClr val="lt1"/>
                </a:solidFill>
                <a:latin typeface="Open Sans Light"/>
                <a:ea typeface="Open Sans Light"/>
                <a:cs typeface="Open Sans Light"/>
                <a:sym typeface="Open Sans Light"/>
              </a:rPr>
              <a:t>PEACE </a:t>
            </a:r>
            <a:endParaRPr/>
          </a:p>
          <a:p>
            <a:pPr indent="0" lvl="0" marL="0" marR="0" rtl="0" algn="l">
              <a:lnSpc>
                <a:spcPct val="125000"/>
              </a:lnSpc>
              <a:spcBef>
                <a:spcPts val="0"/>
              </a:spcBef>
              <a:spcAft>
                <a:spcPts val="0"/>
              </a:spcAft>
              <a:buClr>
                <a:schemeClr val="lt1"/>
              </a:buClr>
              <a:buSzPts val="4000"/>
              <a:buFont typeface="Open Sans Light"/>
              <a:buNone/>
            </a:pPr>
            <a:r>
              <a:rPr b="0" i="0" lang="en-US" sz="4000">
                <a:solidFill>
                  <a:schemeClr val="lt1"/>
                </a:solidFill>
                <a:latin typeface="Open Sans Light"/>
                <a:ea typeface="Open Sans Light"/>
                <a:cs typeface="Open Sans Light"/>
                <a:sym typeface="Open Sans Light"/>
              </a:rPr>
              <a:t>PROGRAMS</a:t>
            </a:r>
            <a:endParaRPr/>
          </a:p>
        </p:txBody>
      </p:sp>
      <p:pic>
        <p:nvPicPr>
          <p:cNvPr id="215" name="Google Shape;215;p46"/>
          <p:cNvPicPr preferRelativeResize="0"/>
          <p:nvPr>
            <p:ph idx="2" type="pic"/>
          </p:nvPr>
        </p:nvPicPr>
        <p:blipFill/>
        <p:spPr>
          <a:xfrm>
            <a:off x="9224394" y="3080807"/>
            <a:ext cx="648014" cy="696385"/>
          </a:xfrm>
          <a:prstGeom prst="rect">
            <a:avLst/>
          </a:prstGeom>
          <a:blipFill rotWithShape="1">
            <a:blip r:embed="rId3">
              <a:alphaModFix/>
            </a:blip>
            <a:stretch>
              <a:fillRect b="0" l="0" r="0" t="0"/>
            </a:stretch>
          </a:blipFill>
          <a:ln>
            <a:noFill/>
          </a:ln>
        </p:spPr>
      </p:pic>
      <p:pic>
        <p:nvPicPr>
          <p:cNvPr id="216" name="Google Shape;216;p46"/>
          <p:cNvPicPr preferRelativeResize="0"/>
          <p:nvPr>
            <p:ph idx="3" type="pic"/>
          </p:nvPr>
        </p:nvPicPr>
        <p:blipFill/>
        <p:spPr>
          <a:xfrm>
            <a:off x="5509359" y="1582107"/>
            <a:ext cx="648694" cy="712787"/>
          </a:xfrm>
          <a:prstGeom prst="rect">
            <a:avLst/>
          </a:prstGeom>
          <a:blipFill rotWithShape="1">
            <a:blip r:embed="rId4">
              <a:alphaModFix/>
            </a:blip>
            <a:stretch>
              <a:fillRect b="0" l="0" r="0" t="0"/>
            </a:stretch>
          </a:blipFill>
          <a:ln>
            <a:noFill/>
          </a:ln>
        </p:spPr>
      </p:pic>
      <p:sp>
        <p:nvSpPr>
          <p:cNvPr id="217" name="Google Shape;217;p46"/>
          <p:cNvSpPr txBox="1"/>
          <p:nvPr>
            <p:ph idx="1" type="body"/>
          </p:nvPr>
        </p:nvSpPr>
        <p:spPr>
          <a:xfrm>
            <a:off x="6442075" y="1582738"/>
            <a:ext cx="4808538" cy="1988045"/>
          </a:xfrm>
          <a:prstGeom prst="rect">
            <a:avLst/>
          </a:prstGeom>
          <a:noFill/>
          <a:ln>
            <a:noFill/>
          </a:ln>
        </p:spPr>
        <p:txBody>
          <a:bodyPr anchorCtr="0" anchor="t" bIns="45700" lIns="0" spcFirstLastPara="1" rIns="0" wrap="square" tIns="45700">
            <a:spAutoFit/>
          </a:bodyPr>
          <a:lstStyle>
            <a:lvl1pPr indent="-228600" lvl="0" marL="457200" algn="l">
              <a:lnSpc>
                <a:spcPct val="125000"/>
              </a:lnSpc>
              <a:spcBef>
                <a:spcPts val="1000"/>
              </a:spcBef>
              <a:spcAft>
                <a:spcPts val="0"/>
              </a:spcAft>
              <a:buClr>
                <a:srgbClr val="0069C9"/>
              </a:buClr>
              <a:buSzPts val="4000"/>
              <a:buFont typeface="Open Sans Light"/>
              <a:buNone/>
              <a:defRPr sz="4000">
                <a:solidFill>
                  <a:srgbClr val="0069C9"/>
                </a:solidFill>
              </a:defRPr>
            </a:lvl1pPr>
            <a:lvl2pPr indent="-228600" lvl="1" marL="914400" algn="l">
              <a:lnSpc>
                <a:spcPct val="85555"/>
              </a:lnSpc>
              <a:spcBef>
                <a:spcPts val="500"/>
              </a:spcBef>
              <a:spcAft>
                <a:spcPts val="0"/>
              </a:spcAft>
              <a:buClr>
                <a:srgbClr val="0069C9"/>
              </a:buClr>
              <a:buSzPts val="1800"/>
              <a:buNone/>
              <a:defRPr/>
            </a:lvl2pPr>
            <a:lvl3pPr indent="-228600" lvl="2" marL="1371600" algn="l">
              <a:lnSpc>
                <a:spcPct val="85555"/>
              </a:lnSpc>
              <a:spcBef>
                <a:spcPts val="500"/>
              </a:spcBef>
              <a:spcAft>
                <a:spcPts val="0"/>
              </a:spcAft>
              <a:buClr>
                <a:srgbClr val="0069C9"/>
              </a:buClr>
              <a:buSzPts val="1800"/>
              <a:buNone/>
              <a:defRPr/>
            </a:lvl3pPr>
            <a:lvl4pPr indent="-228600" lvl="3" marL="1828800" algn="l">
              <a:lnSpc>
                <a:spcPct val="85555"/>
              </a:lnSpc>
              <a:spcBef>
                <a:spcPts val="500"/>
              </a:spcBef>
              <a:spcAft>
                <a:spcPts val="0"/>
              </a:spcAft>
              <a:buClr>
                <a:srgbClr val="0069C9"/>
              </a:buClr>
              <a:buSzPts val="1800"/>
              <a:buNone/>
              <a:defRPr/>
            </a:lvl4pPr>
            <a:lvl5pPr indent="-228600" lvl="4" marL="2286000" algn="l">
              <a:lnSpc>
                <a:spcPct val="85555"/>
              </a:lnSpc>
              <a:spcBef>
                <a:spcPts val="500"/>
              </a:spcBef>
              <a:spcAft>
                <a:spcPts val="0"/>
              </a:spcAft>
              <a:buClr>
                <a:srgbClr val="0069C9"/>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eace Programs-Bio">
  <p:cSld name="Peace Programs-Bio">
    <p:spTree>
      <p:nvGrpSpPr>
        <p:cNvPr id="218" name="Shape 218"/>
        <p:cNvGrpSpPr/>
        <p:nvPr/>
      </p:nvGrpSpPr>
      <p:grpSpPr>
        <a:xfrm>
          <a:off x="0" y="0"/>
          <a:ext cx="0" cy="0"/>
          <a:chOff x="0" y="0"/>
          <a:chExt cx="0" cy="0"/>
        </a:xfrm>
      </p:grpSpPr>
      <p:sp>
        <p:nvSpPr>
          <p:cNvPr id="219" name="Google Shape;219;p47"/>
          <p:cNvSpPr/>
          <p:nvPr/>
        </p:nvSpPr>
        <p:spPr>
          <a:xfrm>
            <a:off x="0" y="0"/>
            <a:ext cx="4275118" cy="6969760"/>
          </a:xfrm>
          <a:prstGeom prst="rect">
            <a:avLst/>
          </a:prstGeom>
          <a:gradFill>
            <a:gsLst>
              <a:gs pos="0">
                <a:srgbClr val="65CADA"/>
              </a:gs>
              <a:gs pos="12000">
                <a:srgbClr val="65CADA"/>
              </a:gs>
              <a:gs pos="100000">
                <a:schemeClr val="lt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220" name="Google Shape;220;p47"/>
          <p:cNvPicPr preferRelativeResize="0"/>
          <p:nvPr/>
        </p:nvPicPr>
        <p:blipFill rotWithShape="1">
          <a:blip r:embed="rId2">
            <a:alphaModFix/>
          </a:blip>
          <a:srcRect b="0" l="0" r="0" t="0"/>
          <a:stretch/>
        </p:blipFill>
        <p:spPr>
          <a:xfrm>
            <a:off x="284022" y="5895319"/>
            <a:ext cx="1588526" cy="604087"/>
          </a:xfrm>
          <a:prstGeom prst="rect">
            <a:avLst/>
          </a:prstGeom>
          <a:noFill/>
          <a:ln>
            <a:noFill/>
          </a:ln>
        </p:spPr>
      </p:pic>
      <p:sp>
        <p:nvSpPr>
          <p:cNvPr id="221" name="Google Shape;221;p47"/>
          <p:cNvSpPr/>
          <p:nvPr>
            <p:ph idx="2" type="pic"/>
          </p:nvPr>
        </p:nvSpPr>
        <p:spPr>
          <a:xfrm>
            <a:off x="0" y="601663"/>
            <a:ext cx="4248150" cy="4121150"/>
          </a:xfrm>
          <a:prstGeom prst="rect">
            <a:avLst/>
          </a:prstGeom>
          <a:noFill/>
          <a:ln>
            <a:noFill/>
          </a:ln>
        </p:spPr>
      </p:sp>
      <p:sp>
        <p:nvSpPr>
          <p:cNvPr id="222" name="Google Shape;222;p47"/>
          <p:cNvSpPr txBox="1"/>
          <p:nvPr>
            <p:ph type="title"/>
          </p:nvPr>
        </p:nvSpPr>
        <p:spPr>
          <a:xfrm>
            <a:off x="6096000" y="674780"/>
            <a:ext cx="6096000" cy="590931"/>
          </a:xfrm>
          <a:prstGeom prst="rect">
            <a:avLst/>
          </a:prstGeom>
          <a:noFill/>
          <a:ln>
            <a:noFill/>
          </a:ln>
        </p:spPr>
        <p:txBody>
          <a:bodyPr anchorCtr="0" anchor="ctr" bIns="45700" lIns="0" spcFirstLastPara="1" rIns="0" wrap="square" tIns="45700">
            <a:spAutoFit/>
          </a:bodyPr>
          <a:lstStyle>
            <a:lvl1pPr lvl="0" algn="l">
              <a:lnSpc>
                <a:spcPct val="90000"/>
              </a:lnSpc>
              <a:spcBef>
                <a:spcPts val="0"/>
              </a:spcBef>
              <a:spcAft>
                <a:spcPts val="0"/>
              </a:spcAft>
              <a:buClr>
                <a:srgbClr val="9BD4E7"/>
              </a:buClr>
              <a:buSzPts val="3600"/>
              <a:buFont typeface="Open Sans Light"/>
              <a:buNone/>
              <a:defRPr b="0" i="0" sz="3600">
                <a:solidFill>
                  <a:srgbClr val="9BD4E7"/>
                </a:solidFill>
                <a:latin typeface="Open Sans Light"/>
                <a:ea typeface="Open Sans Light"/>
                <a:cs typeface="Open Sans Light"/>
                <a:sym typeface="Open Sans Ligh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23" name="Google Shape;223;p47"/>
          <p:cNvSpPr txBox="1"/>
          <p:nvPr>
            <p:ph idx="1" type="body"/>
          </p:nvPr>
        </p:nvSpPr>
        <p:spPr>
          <a:xfrm>
            <a:off x="6084426" y="1825174"/>
            <a:ext cx="5467350" cy="3200235"/>
          </a:xfrm>
          <a:prstGeom prst="rect">
            <a:avLst/>
          </a:prstGeom>
          <a:noFill/>
          <a:ln>
            <a:noFill/>
          </a:ln>
        </p:spPr>
        <p:txBody>
          <a:bodyPr anchorCtr="0" anchor="t" bIns="45700" lIns="0" spcFirstLastPara="1" rIns="0" wrap="square" tIns="274300">
            <a:spAutoFit/>
          </a:bodyPr>
          <a:lstStyle>
            <a:lvl1pPr indent="-228600" lvl="0" marL="457200" algn="l">
              <a:lnSpc>
                <a:spcPct val="128333"/>
              </a:lnSpc>
              <a:spcBef>
                <a:spcPts val="1000"/>
              </a:spcBef>
              <a:spcAft>
                <a:spcPts val="0"/>
              </a:spcAft>
              <a:buClr>
                <a:srgbClr val="0069C9"/>
              </a:buClr>
              <a:buSzPts val="1200"/>
              <a:buFont typeface="Open Sans Light"/>
              <a:buNone/>
              <a:defRPr sz="1200">
                <a:solidFill>
                  <a:srgbClr val="0069C9"/>
                </a:solidFill>
              </a:defRPr>
            </a:lvl1pPr>
            <a:lvl2pPr indent="-228600" lvl="1" marL="914400" algn="l">
              <a:lnSpc>
                <a:spcPct val="85555"/>
              </a:lnSpc>
              <a:spcBef>
                <a:spcPts val="500"/>
              </a:spcBef>
              <a:spcAft>
                <a:spcPts val="0"/>
              </a:spcAft>
              <a:buClr>
                <a:srgbClr val="0069C9"/>
              </a:buClr>
              <a:buSzPts val="1800"/>
              <a:buNone/>
              <a:defRPr/>
            </a:lvl2pPr>
            <a:lvl3pPr indent="-228600" lvl="2" marL="1371600" algn="l">
              <a:lnSpc>
                <a:spcPct val="85555"/>
              </a:lnSpc>
              <a:spcBef>
                <a:spcPts val="500"/>
              </a:spcBef>
              <a:spcAft>
                <a:spcPts val="0"/>
              </a:spcAft>
              <a:buClr>
                <a:srgbClr val="0069C9"/>
              </a:buClr>
              <a:buSzPts val="1800"/>
              <a:buNone/>
              <a:defRPr/>
            </a:lvl3pPr>
            <a:lvl4pPr indent="-228600" lvl="3" marL="1828800" algn="l">
              <a:lnSpc>
                <a:spcPct val="85555"/>
              </a:lnSpc>
              <a:spcBef>
                <a:spcPts val="500"/>
              </a:spcBef>
              <a:spcAft>
                <a:spcPts val="0"/>
              </a:spcAft>
              <a:buClr>
                <a:srgbClr val="0069C9"/>
              </a:buClr>
              <a:buSzPts val="1800"/>
              <a:buNone/>
              <a:defRPr/>
            </a:lvl4pPr>
            <a:lvl5pPr indent="-228600" lvl="4" marL="2286000" algn="l">
              <a:lnSpc>
                <a:spcPct val="128333"/>
              </a:lnSpc>
              <a:spcBef>
                <a:spcPts val="500"/>
              </a:spcBef>
              <a:spcAft>
                <a:spcPts val="0"/>
              </a:spcAft>
              <a:buClr>
                <a:srgbClr val="0069C9"/>
              </a:buClr>
              <a:buSzPts val="1200"/>
              <a:buFont typeface="Open Sans Light"/>
              <a:buNone/>
              <a:defRPr>
                <a:solidFill>
                  <a:srgbClr val="0069C9"/>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pportingPeace-Chapter Slide">
  <p:cSld name="SupportingPeace-Chapter Slide">
    <p:spTree>
      <p:nvGrpSpPr>
        <p:cNvPr id="224" name="Shape 224"/>
        <p:cNvGrpSpPr/>
        <p:nvPr/>
      </p:nvGrpSpPr>
      <p:grpSpPr>
        <a:xfrm>
          <a:off x="0" y="0"/>
          <a:ext cx="0" cy="0"/>
          <a:chOff x="0" y="0"/>
          <a:chExt cx="0" cy="0"/>
        </a:xfrm>
      </p:grpSpPr>
      <p:sp>
        <p:nvSpPr>
          <p:cNvPr id="225" name="Google Shape;225;p48"/>
          <p:cNvSpPr/>
          <p:nvPr/>
        </p:nvSpPr>
        <p:spPr>
          <a:xfrm>
            <a:off x="-1604865" y="0"/>
            <a:ext cx="13796865" cy="6969760"/>
          </a:xfrm>
          <a:prstGeom prst="rect">
            <a:avLst/>
          </a:prstGeom>
          <a:gradFill>
            <a:gsLst>
              <a:gs pos="0">
                <a:srgbClr val="A05CBF"/>
              </a:gs>
              <a:gs pos="10000">
                <a:srgbClr val="A05CBF"/>
              </a:gs>
              <a:gs pos="100000">
                <a:schemeClr val="lt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226" name="Google Shape;226;p48"/>
          <p:cNvPicPr preferRelativeResize="0"/>
          <p:nvPr/>
        </p:nvPicPr>
        <p:blipFill rotWithShape="1">
          <a:blip r:embed="rId2">
            <a:alphaModFix/>
          </a:blip>
          <a:srcRect b="-826" l="247" r="-11880" t="4387"/>
          <a:stretch/>
        </p:blipFill>
        <p:spPr>
          <a:xfrm rot="1312776">
            <a:off x="-2626640" y="-3717500"/>
            <a:ext cx="17537126" cy="12967946"/>
          </a:xfrm>
          <a:prstGeom prst="rect">
            <a:avLst/>
          </a:prstGeom>
          <a:noFill/>
          <a:ln>
            <a:noFill/>
          </a:ln>
        </p:spPr>
      </p:pic>
      <p:sp>
        <p:nvSpPr>
          <p:cNvPr id="227" name="Google Shape;227;p48"/>
          <p:cNvSpPr/>
          <p:nvPr/>
        </p:nvSpPr>
        <p:spPr>
          <a:xfrm>
            <a:off x="-1604866" y="-44760"/>
            <a:ext cx="5990253" cy="696976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228" name="Google Shape;228;p48"/>
          <p:cNvPicPr preferRelativeResize="0"/>
          <p:nvPr/>
        </p:nvPicPr>
        <p:blipFill rotWithShape="1">
          <a:blip r:embed="rId3">
            <a:alphaModFix/>
          </a:blip>
          <a:srcRect b="0" l="0" r="0" t="0"/>
          <a:stretch/>
        </p:blipFill>
        <p:spPr>
          <a:xfrm>
            <a:off x="284022" y="5895319"/>
            <a:ext cx="1588526" cy="604087"/>
          </a:xfrm>
          <a:prstGeom prst="rect">
            <a:avLst/>
          </a:prstGeom>
          <a:noFill/>
          <a:ln>
            <a:noFill/>
          </a:ln>
        </p:spPr>
      </p:pic>
      <p:sp>
        <p:nvSpPr>
          <p:cNvPr id="229" name="Google Shape;229;p48"/>
          <p:cNvSpPr/>
          <p:nvPr/>
        </p:nvSpPr>
        <p:spPr>
          <a:xfrm>
            <a:off x="2505155" y="4038080"/>
            <a:ext cx="10688331" cy="293168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30" name="Google Shape;230;p48"/>
          <p:cNvSpPr txBox="1"/>
          <p:nvPr/>
        </p:nvSpPr>
        <p:spPr>
          <a:xfrm>
            <a:off x="207822" y="4411695"/>
            <a:ext cx="7448257" cy="791755"/>
          </a:xfrm>
          <a:prstGeom prst="rect">
            <a:avLst/>
          </a:prstGeom>
          <a:noFill/>
          <a:ln>
            <a:noFill/>
          </a:ln>
        </p:spPr>
        <p:txBody>
          <a:bodyPr anchorCtr="0" anchor="t" bIns="45700" lIns="0" spcFirstLastPara="1" rIns="0" wrap="square" tIns="45700">
            <a:spAutoFit/>
          </a:bodyPr>
          <a:lstStyle/>
          <a:p>
            <a:pPr indent="0" lvl="0" marL="0" marR="0" rtl="0" algn="l">
              <a:lnSpc>
                <a:spcPct val="75757"/>
              </a:lnSpc>
              <a:spcBef>
                <a:spcPts val="0"/>
              </a:spcBef>
              <a:spcAft>
                <a:spcPts val="0"/>
              </a:spcAft>
              <a:buClr>
                <a:srgbClr val="A05CBF"/>
              </a:buClr>
              <a:buSzPts val="6600"/>
              <a:buFont typeface="Open Sans Light"/>
              <a:buNone/>
            </a:pPr>
            <a:r>
              <a:rPr b="0" i="0" lang="en-US" sz="6600">
                <a:solidFill>
                  <a:srgbClr val="A05CBF"/>
                </a:solidFill>
                <a:latin typeface="Open Sans Light"/>
                <a:ea typeface="Open Sans Light"/>
                <a:cs typeface="Open Sans Light"/>
                <a:sym typeface="Open Sans Light"/>
              </a:rPr>
              <a:t>SUPPORTING PEACE</a:t>
            </a:r>
            <a:endParaRPr/>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Main Section-SupportingPeace">
  <p:cSld name="1_Main Section-SupportingPeace">
    <p:spTree>
      <p:nvGrpSpPr>
        <p:cNvPr id="231" name="Shape 231"/>
        <p:cNvGrpSpPr/>
        <p:nvPr/>
      </p:nvGrpSpPr>
      <p:grpSpPr>
        <a:xfrm>
          <a:off x="0" y="0"/>
          <a:ext cx="0" cy="0"/>
          <a:chOff x="0" y="0"/>
          <a:chExt cx="0" cy="0"/>
        </a:xfrm>
      </p:grpSpPr>
      <p:sp>
        <p:nvSpPr>
          <p:cNvPr id="232" name="Google Shape;232;p49"/>
          <p:cNvSpPr/>
          <p:nvPr/>
        </p:nvSpPr>
        <p:spPr>
          <a:xfrm>
            <a:off x="0" y="0"/>
            <a:ext cx="4275118" cy="6969760"/>
          </a:xfrm>
          <a:prstGeom prst="rect">
            <a:avLst/>
          </a:prstGeom>
          <a:gradFill>
            <a:gsLst>
              <a:gs pos="0">
                <a:srgbClr val="A05CBF"/>
              </a:gs>
              <a:gs pos="7000">
                <a:srgbClr val="A05CBF"/>
              </a:gs>
              <a:gs pos="100000">
                <a:schemeClr val="lt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33" name="Google Shape;233;p49"/>
          <p:cNvSpPr txBox="1"/>
          <p:nvPr/>
        </p:nvSpPr>
        <p:spPr>
          <a:xfrm>
            <a:off x="6096000" y="617677"/>
            <a:ext cx="5029200" cy="128766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A05CBF"/>
              </a:buClr>
              <a:buSzPts val="5000"/>
              <a:buFont typeface="Open Sans Light"/>
              <a:buNone/>
            </a:pPr>
            <a:r>
              <a:rPr b="0" i="0" lang="en-US" sz="5000">
                <a:solidFill>
                  <a:srgbClr val="A05CBF"/>
                </a:solidFill>
                <a:latin typeface="Open Sans Light"/>
                <a:ea typeface="Open Sans Light"/>
                <a:cs typeface="Open Sans Light"/>
                <a:sym typeface="Open Sans Light"/>
              </a:rPr>
              <a:t>SUPPORTING</a:t>
            </a:r>
            <a:endParaRPr/>
          </a:p>
          <a:p>
            <a:pPr indent="0" lvl="0" marL="0" marR="0" rtl="0" algn="l">
              <a:lnSpc>
                <a:spcPct val="100000"/>
              </a:lnSpc>
              <a:spcBef>
                <a:spcPts val="0"/>
              </a:spcBef>
              <a:spcAft>
                <a:spcPts val="0"/>
              </a:spcAft>
              <a:buClr>
                <a:srgbClr val="A05CBF"/>
              </a:buClr>
              <a:buSzPts val="5000"/>
              <a:buFont typeface="Open Sans Light"/>
              <a:buNone/>
            </a:pPr>
            <a:r>
              <a:rPr b="0" i="0" lang="en-US" sz="5000">
                <a:solidFill>
                  <a:srgbClr val="A05CBF"/>
                </a:solidFill>
                <a:latin typeface="Open Sans Light"/>
                <a:ea typeface="Open Sans Light"/>
                <a:cs typeface="Open Sans Light"/>
                <a:sym typeface="Open Sans Light"/>
              </a:rPr>
              <a:t>PEACE</a:t>
            </a:r>
            <a:endParaRPr/>
          </a:p>
        </p:txBody>
      </p:sp>
      <p:pic>
        <p:nvPicPr>
          <p:cNvPr id="234" name="Google Shape;234;p49"/>
          <p:cNvPicPr preferRelativeResize="0"/>
          <p:nvPr/>
        </p:nvPicPr>
        <p:blipFill rotWithShape="1">
          <a:blip r:embed="rId2">
            <a:alphaModFix/>
          </a:blip>
          <a:srcRect b="0" l="0" r="0" t="0"/>
          <a:stretch/>
        </p:blipFill>
        <p:spPr>
          <a:xfrm>
            <a:off x="284022" y="5895319"/>
            <a:ext cx="1588526" cy="604087"/>
          </a:xfrm>
          <a:prstGeom prst="rect">
            <a:avLst/>
          </a:prstGeom>
          <a:noFill/>
          <a:ln>
            <a:noFill/>
          </a:ln>
        </p:spPr>
      </p:pic>
      <p:sp>
        <p:nvSpPr>
          <p:cNvPr id="235" name="Google Shape;235;p49"/>
          <p:cNvSpPr txBox="1"/>
          <p:nvPr/>
        </p:nvSpPr>
        <p:spPr>
          <a:xfrm>
            <a:off x="6096000" y="2212848"/>
            <a:ext cx="4509092" cy="1338187"/>
          </a:xfrm>
          <a:prstGeom prst="rect">
            <a:avLst/>
          </a:prstGeom>
          <a:noFill/>
          <a:ln>
            <a:noFill/>
          </a:ln>
        </p:spPr>
        <p:txBody>
          <a:bodyPr anchorCtr="0" anchor="t" bIns="0" lIns="0" spcFirstLastPara="1" rIns="0" wrap="square" tIns="0">
            <a:spAutoFit/>
          </a:bodyPr>
          <a:lstStyle/>
          <a:p>
            <a:pPr indent="0" lvl="0" marL="0" marR="0" rtl="0" algn="l">
              <a:lnSpc>
                <a:spcPct val="128333"/>
              </a:lnSpc>
              <a:spcBef>
                <a:spcPts val="0"/>
              </a:spcBef>
              <a:spcAft>
                <a:spcPts val="0"/>
              </a:spcAft>
              <a:buNone/>
            </a:pPr>
            <a:r>
              <a:rPr b="0" i="0" lang="en-US" sz="1200">
                <a:solidFill>
                  <a:srgbClr val="0D4B93"/>
                </a:solidFill>
                <a:latin typeface="Open Sans Light"/>
                <a:ea typeface="Open Sans Light"/>
                <a:cs typeface="Open Sans Light"/>
                <a:sym typeface="Open Sans Light"/>
              </a:rPr>
              <a:t>Placeholder copy. Harciduci imin proratur? Quiscitatquo velique nam, quam hit que dolorecepta quia qui conet explit rerumquis imusant as doluptatur, sit aribust aut est, ut ut eatem volorem faccus commolut eium labo. Ut et, qui cullupt atiam, temoluptiis nonet re cus nihilla sus vent quatatest explatus eniae et qui ut as inisin rehene con consequis magnat vollab ipsam, cus sim nonsequo tem. Tum re eossim fuga. Itate erum veliatus.</a:t>
            </a:r>
            <a:endParaRPr b="0" i="0" sz="1200">
              <a:solidFill>
                <a:schemeClr val="dk1"/>
              </a:solidFill>
              <a:latin typeface="Open Sans Light"/>
              <a:ea typeface="Open Sans Light"/>
              <a:cs typeface="Open Sans Light"/>
              <a:sym typeface="Open Sans Light"/>
            </a:endParaRPr>
          </a:p>
        </p:txBody>
      </p:sp>
      <p:pic>
        <p:nvPicPr>
          <p:cNvPr id="236" name="Google Shape;236;p49"/>
          <p:cNvPicPr preferRelativeResize="0"/>
          <p:nvPr/>
        </p:nvPicPr>
        <p:blipFill rotWithShape="1">
          <a:blip r:embed="rId3">
            <a:alphaModFix/>
          </a:blip>
          <a:srcRect b="0" l="0" r="0" t="0"/>
          <a:stretch/>
        </p:blipFill>
        <p:spPr>
          <a:xfrm>
            <a:off x="0" y="617677"/>
            <a:ext cx="4275118" cy="4089839"/>
          </a:xfrm>
          <a:prstGeom prst="rect">
            <a:avLst/>
          </a:prstGeom>
          <a:noFill/>
          <a:ln>
            <a:noFill/>
          </a:ln>
        </p:spPr>
      </p:pic>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pporting Peace-Generic Slide">
  <p:cSld name="Supporting Peace-Generic Slide">
    <p:spTree>
      <p:nvGrpSpPr>
        <p:cNvPr id="237" name="Shape 237"/>
        <p:cNvGrpSpPr/>
        <p:nvPr/>
      </p:nvGrpSpPr>
      <p:grpSpPr>
        <a:xfrm>
          <a:off x="0" y="0"/>
          <a:ext cx="0" cy="0"/>
          <a:chOff x="0" y="0"/>
          <a:chExt cx="0" cy="0"/>
        </a:xfrm>
      </p:grpSpPr>
      <p:sp>
        <p:nvSpPr>
          <p:cNvPr id="238" name="Google Shape;238;p50"/>
          <p:cNvSpPr/>
          <p:nvPr/>
        </p:nvSpPr>
        <p:spPr>
          <a:xfrm>
            <a:off x="0" y="0"/>
            <a:ext cx="4275118" cy="6969760"/>
          </a:xfrm>
          <a:prstGeom prst="rect">
            <a:avLst/>
          </a:prstGeom>
          <a:gradFill>
            <a:gsLst>
              <a:gs pos="0">
                <a:srgbClr val="A05CBF"/>
              </a:gs>
              <a:gs pos="12000">
                <a:srgbClr val="A05CBF"/>
              </a:gs>
              <a:gs pos="100000">
                <a:schemeClr val="lt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239" name="Google Shape;239;p50"/>
          <p:cNvPicPr preferRelativeResize="0"/>
          <p:nvPr/>
        </p:nvPicPr>
        <p:blipFill rotWithShape="1">
          <a:blip r:embed="rId2">
            <a:alphaModFix/>
          </a:blip>
          <a:srcRect b="0" l="0" r="0" t="0"/>
          <a:stretch/>
        </p:blipFill>
        <p:spPr>
          <a:xfrm>
            <a:off x="284022" y="5895319"/>
            <a:ext cx="1588526" cy="604087"/>
          </a:xfrm>
          <a:prstGeom prst="rect">
            <a:avLst/>
          </a:prstGeom>
          <a:noFill/>
          <a:ln>
            <a:noFill/>
          </a:ln>
        </p:spPr>
      </p:pic>
      <p:sp>
        <p:nvSpPr>
          <p:cNvPr id="240" name="Google Shape;240;p50"/>
          <p:cNvSpPr txBox="1"/>
          <p:nvPr/>
        </p:nvSpPr>
        <p:spPr>
          <a:xfrm>
            <a:off x="284022" y="617677"/>
            <a:ext cx="4275118" cy="1254511"/>
          </a:xfrm>
          <a:prstGeom prst="rect">
            <a:avLst/>
          </a:prstGeom>
          <a:noFill/>
          <a:ln>
            <a:noFill/>
          </a:ln>
        </p:spPr>
        <p:txBody>
          <a:bodyPr anchorCtr="0" anchor="t" bIns="0" lIns="0" spcFirstLastPara="1" rIns="0" wrap="square" tIns="0">
            <a:spAutoFit/>
          </a:bodyPr>
          <a:lstStyle/>
          <a:p>
            <a:pPr indent="0" lvl="0" marL="0" marR="0" rtl="0" algn="l">
              <a:lnSpc>
                <a:spcPct val="125000"/>
              </a:lnSpc>
              <a:spcBef>
                <a:spcPts val="0"/>
              </a:spcBef>
              <a:spcAft>
                <a:spcPts val="0"/>
              </a:spcAft>
              <a:buClr>
                <a:schemeClr val="lt1"/>
              </a:buClr>
              <a:buSzPts val="4000"/>
              <a:buFont typeface="Open Sans Light"/>
              <a:buNone/>
            </a:pPr>
            <a:r>
              <a:rPr b="0" i="0" lang="en-US" sz="4000">
                <a:solidFill>
                  <a:schemeClr val="lt1"/>
                </a:solidFill>
                <a:latin typeface="Open Sans Light"/>
                <a:ea typeface="Open Sans Light"/>
                <a:cs typeface="Open Sans Light"/>
                <a:sym typeface="Open Sans Light"/>
              </a:rPr>
              <a:t>SUPPORTING </a:t>
            </a:r>
            <a:endParaRPr/>
          </a:p>
          <a:p>
            <a:pPr indent="0" lvl="0" marL="0" marR="0" rtl="0" algn="l">
              <a:lnSpc>
                <a:spcPct val="125000"/>
              </a:lnSpc>
              <a:spcBef>
                <a:spcPts val="0"/>
              </a:spcBef>
              <a:spcAft>
                <a:spcPts val="0"/>
              </a:spcAft>
              <a:buClr>
                <a:schemeClr val="lt1"/>
              </a:buClr>
              <a:buSzPts val="4000"/>
              <a:buFont typeface="Open Sans Light"/>
              <a:buNone/>
            </a:pPr>
            <a:r>
              <a:rPr b="0" i="0" lang="en-US" sz="4000">
                <a:solidFill>
                  <a:schemeClr val="lt1"/>
                </a:solidFill>
                <a:latin typeface="Open Sans Light"/>
                <a:ea typeface="Open Sans Light"/>
                <a:cs typeface="Open Sans Light"/>
                <a:sym typeface="Open Sans Light"/>
              </a:rPr>
              <a:t>PEACE</a:t>
            </a:r>
            <a:endParaRPr/>
          </a:p>
        </p:txBody>
      </p:sp>
      <p:sp>
        <p:nvSpPr>
          <p:cNvPr id="241" name="Google Shape;241;p50"/>
          <p:cNvSpPr/>
          <p:nvPr>
            <p:ph idx="2" type="pic"/>
          </p:nvPr>
        </p:nvSpPr>
        <p:spPr>
          <a:xfrm>
            <a:off x="6096000" y="4795838"/>
            <a:ext cx="1685925" cy="1685925"/>
          </a:xfrm>
          <a:prstGeom prst="rect">
            <a:avLst/>
          </a:prstGeom>
          <a:noFill/>
          <a:ln>
            <a:noFill/>
          </a:ln>
        </p:spPr>
      </p:sp>
      <p:sp>
        <p:nvSpPr>
          <p:cNvPr id="242" name="Google Shape;242;p50"/>
          <p:cNvSpPr/>
          <p:nvPr>
            <p:ph idx="3" type="pic"/>
          </p:nvPr>
        </p:nvSpPr>
        <p:spPr>
          <a:xfrm>
            <a:off x="8046720" y="4795838"/>
            <a:ext cx="3078480" cy="1685925"/>
          </a:xfrm>
          <a:prstGeom prst="rect">
            <a:avLst/>
          </a:prstGeom>
          <a:noFill/>
          <a:ln>
            <a:noFill/>
          </a:ln>
        </p:spPr>
      </p:sp>
      <p:sp>
        <p:nvSpPr>
          <p:cNvPr id="243" name="Google Shape;243;p50"/>
          <p:cNvSpPr/>
          <p:nvPr>
            <p:ph idx="4" type="pic"/>
          </p:nvPr>
        </p:nvSpPr>
        <p:spPr>
          <a:xfrm>
            <a:off x="6096000" y="4795838"/>
            <a:ext cx="1685925" cy="1685925"/>
          </a:xfrm>
          <a:prstGeom prst="rect">
            <a:avLst/>
          </a:prstGeom>
          <a:noFill/>
          <a:ln>
            <a:noFill/>
          </a:ln>
        </p:spPr>
      </p:sp>
      <p:sp>
        <p:nvSpPr>
          <p:cNvPr id="244" name="Google Shape;244;p50"/>
          <p:cNvSpPr/>
          <p:nvPr>
            <p:ph idx="5" type="pic"/>
          </p:nvPr>
        </p:nvSpPr>
        <p:spPr>
          <a:xfrm>
            <a:off x="8046720" y="4795838"/>
            <a:ext cx="3078480" cy="1685925"/>
          </a:xfrm>
          <a:prstGeom prst="rect">
            <a:avLst/>
          </a:prstGeom>
          <a:noFill/>
          <a:ln>
            <a:noFill/>
          </a:ln>
        </p:spPr>
      </p:sp>
      <p:sp>
        <p:nvSpPr>
          <p:cNvPr id="245" name="Google Shape;245;p50"/>
          <p:cNvSpPr txBox="1"/>
          <p:nvPr>
            <p:ph type="title"/>
          </p:nvPr>
        </p:nvSpPr>
        <p:spPr>
          <a:xfrm>
            <a:off x="6096000" y="674780"/>
            <a:ext cx="6096000" cy="590931"/>
          </a:xfrm>
          <a:prstGeom prst="rect">
            <a:avLst/>
          </a:prstGeom>
          <a:noFill/>
          <a:ln>
            <a:noFill/>
          </a:ln>
        </p:spPr>
        <p:txBody>
          <a:bodyPr anchorCtr="0" anchor="ctr" bIns="45700" lIns="0" spcFirstLastPara="1" rIns="0" wrap="square" tIns="45700">
            <a:spAutoFit/>
          </a:bodyPr>
          <a:lstStyle>
            <a:lvl1pPr lvl="0" algn="l">
              <a:lnSpc>
                <a:spcPct val="90000"/>
              </a:lnSpc>
              <a:spcBef>
                <a:spcPts val="0"/>
              </a:spcBef>
              <a:spcAft>
                <a:spcPts val="0"/>
              </a:spcAft>
              <a:buClr>
                <a:srgbClr val="A05CBF"/>
              </a:buClr>
              <a:buSzPts val="3600"/>
              <a:buFont typeface="Open Sans Light"/>
              <a:buNone/>
              <a:defRPr b="0" i="0" sz="3600">
                <a:solidFill>
                  <a:srgbClr val="A05CBF"/>
                </a:solidFill>
                <a:latin typeface="Open Sans Light"/>
                <a:ea typeface="Open Sans Light"/>
                <a:cs typeface="Open Sans Light"/>
                <a:sym typeface="Open Sans Ligh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46" name="Google Shape;246;p50"/>
          <p:cNvSpPr txBox="1"/>
          <p:nvPr>
            <p:ph idx="1" type="body"/>
          </p:nvPr>
        </p:nvSpPr>
        <p:spPr>
          <a:xfrm>
            <a:off x="6084426" y="1582107"/>
            <a:ext cx="5467350" cy="2969403"/>
          </a:xfrm>
          <a:prstGeom prst="rect">
            <a:avLst/>
          </a:prstGeom>
          <a:noFill/>
          <a:ln>
            <a:noFill/>
          </a:ln>
        </p:spPr>
        <p:txBody>
          <a:bodyPr anchorCtr="0" anchor="t" bIns="45700" lIns="0" spcFirstLastPara="1" rIns="0" wrap="square" tIns="45700">
            <a:spAutoFit/>
          </a:bodyPr>
          <a:lstStyle>
            <a:lvl1pPr indent="-228600" lvl="0" marL="457200" algn="l">
              <a:lnSpc>
                <a:spcPct val="85555"/>
              </a:lnSpc>
              <a:spcBef>
                <a:spcPts val="1000"/>
              </a:spcBef>
              <a:spcAft>
                <a:spcPts val="0"/>
              </a:spcAft>
              <a:buClr>
                <a:srgbClr val="0069C9"/>
              </a:buClr>
              <a:buSzPts val="1800"/>
              <a:buNone/>
              <a:defRPr/>
            </a:lvl1pPr>
            <a:lvl2pPr indent="-228600" lvl="1" marL="914400" algn="l">
              <a:lnSpc>
                <a:spcPct val="85555"/>
              </a:lnSpc>
              <a:spcBef>
                <a:spcPts val="500"/>
              </a:spcBef>
              <a:spcAft>
                <a:spcPts val="0"/>
              </a:spcAft>
              <a:buClr>
                <a:srgbClr val="0069C9"/>
              </a:buClr>
              <a:buSzPts val="1800"/>
              <a:buNone/>
              <a:defRPr/>
            </a:lvl2pPr>
            <a:lvl3pPr indent="-228600" lvl="2" marL="1371600" algn="l">
              <a:lnSpc>
                <a:spcPct val="85555"/>
              </a:lnSpc>
              <a:spcBef>
                <a:spcPts val="500"/>
              </a:spcBef>
              <a:spcAft>
                <a:spcPts val="0"/>
              </a:spcAft>
              <a:buClr>
                <a:srgbClr val="0069C9"/>
              </a:buClr>
              <a:buSzPts val="1800"/>
              <a:buNone/>
              <a:defRPr/>
            </a:lvl3pPr>
            <a:lvl4pPr indent="-228600" lvl="3" marL="1828800" algn="l">
              <a:lnSpc>
                <a:spcPct val="85555"/>
              </a:lnSpc>
              <a:spcBef>
                <a:spcPts val="500"/>
              </a:spcBef>
              <a:spcAft>
                <a:spcPts val="0"/>
              </a:spcAft>
              <a:buClr>
                <a:srgbClr val="0069C9"/>
              </a:buClr>
              <a:buSzPts val="1800"/>
              <a:buNone/>
              <a:defRPr/>
            </a:lvl4pPr>
            <a:lvl5pPr indent="-228600" lvl="4" marL="2286000" algn="l">
              <a:lnSpc>
                <a:spcPct val="85555"/>
              </a:lnSpc>
              <a:spcBef>
                <a:spcPts val="500"/>
              </a:spcBef>
              <a:spcAft>
                <a:spcPts val="0"/>
              </a:spcAft>
              <a:buClr>
                <a:srgbClr val="0069C9"/>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pporting Peace-Quote">
  <p:cSld name="Supporting Peace-Quote">
    <p:spTree>
      <p:nvGrpSpPr>
        <p:cNvPr id="247" name="Shape 247"/>
        <p:cNvGrpSpPr/>
        <p:nvPr/>
      </p:nvGrpSpPr>
      <p:grpSpPr>
        <a:xfrm>
          <a:off x="0" y="0"/>
          <a:ext cx="0" cy="0"/>
          <a:chOff x="0" y="0"/>
          <a:chExt cx="0" cy="0"/>
        </a:xfrm>
      </p:grpSpPr>
      <p:sp>
        <p:nvSpPr>
          <p:cNvPr id="248" name="Google Shape;248;p51"/>
          <p:cNvSpPr/>
          <p:nvPr/>
        </p:nvSpPr>
        <p:spPr>
          <a:xfrm>
            <a:off x="0" y="0"/>
            <a:ext cx="4275118" cy="6969760"/>
          </a:xfrm>
          <a:prstGeom prst="rect">
            <a:avLst/>
          </a:prstGeom>
          <a:gradFill>
            <a:gsLst>
              <a:gs pos="0">
                <a:srgbClr val="A05CBF"/>
              </a:gs>
              <a:gs pos="12000">
                <a:srgbClr val="A05CBF"/>
              </a:gs>
              <a:gs pos="100000">
                <a:schemeClr val="lt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249" name="Google Shape;249;p51"/>
          <p:cNvPicPr preferRelativeResize="0"/>
          <p:nvPr/>
        </p:nvPicPr>
        <p:blipFill rotWithShape="1">
          <a:blip r:embed="rId2">
            <a:alphaModFix/>
          </a:blip>
          <a:srcRect b="0" l="0" r="0" t="0"/>
          <a:stretch/>
        </p:blipFill>
        <p:spPr>
          <a:xfrm>
            <a:off x="284022" y="5895319"/>
            <a:ext cx="1588526" cy="604087"/>
          </a:xfrm>
          <a:prstGeom prst="rect">
            <a:avLst/>
          </a:prstGeom>
          <a:noFill/>
          <a:ln>
            <a:noFill/>
          </a:ln>
        </p:spPr>
      </p:pic>
      <p:sp>
        <p:nvSpPr>
          <p:cNvPr id="250" name="Google Shape;250;p51"/>
          <p:cNvSpPr txBox="1"/>
          <p:nvPr/>
        </p:nvSpPr>
        <p:spPr>
          <a:xfrm>
            <a:off x="284022" y="617677"/>
            <a:ext cx="4275118" cy="1254511"/>
          </a:xfrm>
          <a:prstGeom prst="rect">
            <a:avLst/>
          </a:prstGeom>
          <a:noFill/>
          <a:ln>
            <a:noFill/>
          </a:ln>
        </p:spPr>
        <p:txBody>
          <a:bodyPr anchorCtr="0" anchor="t" bIns="0" lIns="0" spcFirstLastPara="1" rIns="0" wrap="square" tIns="0">
            <a:spAutoFit/>
          </a:bodyPr>
          <a:lstStyle/>
          <a:p>
            <a:pPr indent="0" lvl="0" marL="0" marR="0" rtl="0" algn="l">
              <a:lnSpc>
                <a:spcPct val="125000"/>
              </a:lnSpc>
              <a:spcBef>
                <a:spcPts val="0"/>
              </a:spcBef>
              <a:spcAft>
                <a:spcPts val="0"/>
              </a:spcAft>
              <a:buClr>
                <a:schemeClr val="lt1"/>
              </a:buClr>
              <a:buSzPts val="4000"/>
              <a:buFont typeface="Open Sans Light"/>
              <a:buNone/>
            </a:pPr>
            <a:r>
              <a:rPr b="0" i="0" lang="en-US" sz="4000">
                <a:solidFill>
                  <a:schemeClr val="lt1"/>
                </a:solidFill>
                <a:latin typeface="Open Sans Light"/>
                <a:ea typeface="Open Sans Light"/>
                <a:cs typeface="Open Sans Light"/>
                <a:sym typeface="Open Sans Light"/>
              </a:rPr>
              <a:t>SUPPORTING </a:t>
            </a:r>
            <a:endParaRPr/>
          </a:p>
          <a:p>
            <a:pPr indent="0" lvl="0" marL="0" marR="0" rtl="0" algn="l">
              <a:lnSpc>
                <a:spcPct val="125000"/>
              </a:lnSpc>
              <a:spcBef>
                <a:spcPts val="0"/>
              </a:spcBef>
              <a:spcAft>
                <a:spcPts val="0"/>
              </a:spcAft>
              <a:buClr>
                <a:schemeClr val="lt1"/>
              </a:buClr>
              <a:buSzPts val="4000"/>
              <a:buFont typeface="Open Sans Light"/>
              <a:buNone/>
            </a:pPr>
            <a:r>
              <a:rPr b="0" i="0" lang="en-US" sz="4000">
                <a:solidFill>
                  <a:schemeClr val="lt1"/>
                </a:solidFill>
                <a:latin typeface="Open Sans Light"/>
                <a:ea typeface="Open Sans Light"/>
                <a:cs typeface="Open Sans Light"/>
                <a:sym typeface="Open Sans Light"/>
              </a:rPr>
              <a:t>PEACE</a:t>
            </a:r>
            <a:endParaRPr/>
          </a:p>
        </p:txBody>
      </p:sp>
      <p:pic>
        <p:nvPicPr>
          <p:cNvPr id="251" name="Google Shape;251;p51"/>
          <p:cNvPicPr preferRelativeResize="0"/>
          <p:nvPr>
            <p:ph idx="2" type="pic"/>
          </p:nvPr>
        </p:nvPicPr>
        <p:blipFill/>
        <p:spPr>
          <a:xfrm>
            <a:off x="9224394" y="3080807"/>
            <a:ext cx="648014" cy="696385"/>
          </a:xfrm>
          <a:prstGeom prst="rect">
            <a:avLst/>
          </a:prstGeom>
          <a:blipFill rotWithShape="1">
            <a:blip r:embed="rId3">
              <a:alphaModFix/>
            </a:blip>
            <a:stretch>
              <a:fillRect b="0" l="0" r="0" t="0"/>
            </a:stretch>
          </a:blipFill>
          <a:ln>
            <a:noFill/>
          </a:ln>
        </p:spPr>
      </p:pic>
      <p:pic>
        <p:nvPicPr>
          <p:cNvPr id="252" name="Google Shape;252;p51"/>
          <p:cNvPicPr preferRelativeResize="0"/>
          <p:nvPr>
            <p:ph idx="3" type="pic"/>
          </p:nvPr>
        </p:nvPicPr>
        <p:blipFill/>
        <p:spPr>
          <a:xfrm>
            <a:off x="5509359" y="1582107"/>
            <a:ext cx="648694" cy="712787"/>
          </a:xfrm>
          <a:prstGeom prst="rect">
            <a:avLst/>
          </a:prstGeom>
          <a:blipFill rotWithShape="1">
            <a:blip r:embed="rId4">
              <a:alphaModFix/>
            </a:blip>
            <a:stretch>
              <a:fillRect b="0" l="0" r="0" t="0"/>
            </a:stretch>
          </a:blipFill>
          <a:ln>
            <a:noFill/>
          </a:ln>
        </p:spPr>
      </p:pic>
      <p:sp>
        <p:nvSpPr>
          <p:cNvPr id="253" name="Google Shape;253;p51"/>
          <p:cNvSpPr txBox="1"/>
          <p:nvPr>
            <p:ph idx="1" type="body"/>
          </p:nvPr>
        </p:nvSpPr>
        <p:spPr>
          <a:xfrm>
            <a:off x="6442075" y="1582738"/>
            <a:ext cx="4808538" cy="1988045"/>
          </a:xfrm>
          <a:prstGeom prst="rect">
            <a:avLst/>
          </a:prstGeom>
          <a:noFill/>
          <a:ln>
            <a:noFill/>
          </a:ln>
        </p:spPr>
        <p:txBody>
          <a:bodyPr anchorCtr="0" anchor="t" bIns="45700" lIns="0" spcFirstLastPara="1" rIns="0" wrap="square" tIns="45700">
            <a:spAutoFit/>
          </a:bodyPr>
          <a:lstStyle>
            <a:lvl1pPr indent="-228600" lvl="0" marL="457200" algn="l">
              <a:lnSpc>
                <a:spcPct val="125000"/>
              </a:lnSpc>
              <a:spcBef>
                <a:spcPts val="1000"/>
              </a:spcBef>
              <a:spcAft>
                <a:spcPts val="0"/>
              </a:spcAft>
              <a:buClr>
                <a:srgbClr val="0069C9"/>
              </a:buClr>
              <a:buSzPts val="4000"/>
              <a:buFont typeface="Open Sans Light"/>
              <a:buNone/>
              <a:defRPr sz="4000">
                <a:solidFill>
                  <a:srgbClr val="0069C9"/>
                </a:solidFill>
              </a:defRPr>
            </a:lvl1pPr>
            <a:lvl2pPr indent="-228600" lvl="1" marL="914400" algn="l">
              <a:lnSpc>
                <a:spcPct val="85555"/>
              </a:lnSpc>
              <a:spcBef>
                <a:spcPts val="500"/>
              </a:spcBef>
              <a:spcAft>
                <a:spcPts val="0"/>
              </a:spcAft>
              <a:buClr>
                <a:srgbClr val="0069C9"/>
              </a:buClr>
              <a:buSzPts val="1800"/>
              <a:buNone/>
              <a:defRPr/>
            </a:lvl2pPr>
            <a:lvl3pPr indent="-228600" lvl="2" marL="1371600" algn="l">
              <a:lnSpc>
                <a:spcPct val="85555"/>
              </a:lnSpc>
              <a:spcBef>
                <a:spcPts val="500"/>
              </a:spcBef>
              <a:spcAft>
                <a:spcPts val="0"/>
              </a:spcAft>
              <a:buClr>
                <a:srgbClr val="0069C9"/>
              </a:buClr>
              <a:buSzPts val="1800"/>
              <a:buNone/>
              <a:defRPr/>
            </a:lvl3pPr>
            <a:lvl4pPr indent="-228600" lvl="3" marL="1828800" algn="l">
              <a:lnSpc>
                <a:spcPct val="85555"/>
              </a:lnSpc>
              <a:spcBef>
                <a:spcPts val="500"/>
              </a:spcBef>
              <a:spcAft>
                <a:spcPts val="0"/>
              </a:spcAft>
              <a:buClr>
                <a:srgbClr val="0069C9"/>
              </a:buClr>
              <a:buSzPts val="1800"/>
              <a:buNone/>
              <a:defRPr/>
            </a:lvl4pPr>
            <a:lvl5pPr indent="-228600" lvl="4" marL="2286000" algn="l">
              <a:lnSpc>
                <a:spcPct val="85555"/>
              </a:lnSpc>
              <a:spcBef>
                <a:spcPts val="500"/>
              </a:spcBef>
              <a:spcAft>
                <a:spcPts val="0"/>
              </a:spcAft>
              <a:buClr>
                <a:srgbClr val="0069C9"/>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eace Events-Chapter Slide">
  <p:cSld name="Peace Events-Chapter Slide">
    <p:spTree>
      <p:nvGrpSpPr>
        <p:cNvPr id="254" name="Shape 254"/>
        <p:cNvGrpSpPr/>
        <p:nvPr/>
      </p:nvGrpSpPr>
      <p:grpSpPr>
        <a:xfrm>
          <a:off x="0" y="0"/>
          <a:ext cx="0" cy="0"/>
          <a:chOff x="0" y="0"/>
          <a:chExt cx="0" cy="0"/>
        </a:xfrm>
      </p:grpSpPr>
      <p:sp>
        <p:nvSpPr>
          <p:cNvPr id="255" name="Google Shape;255;p52"/>
          <p:cNvSpPr/>
          <p:nvPr/>
        </p:nvSpPr>
        <p:spPr>
          <a:xfrm>
            <a:off x="-1604865" y="0"/>
            <a:ext cx="13796865" cy="6969760"/>
          </a:xfrm>
          <a:prstGeom prst="rect">
            <a:avLst/>
          </a:prstGeom>
          <a:gradFill>
            <a:gsLst>
              <a:gs pos="0">
                <a:srgbClr val="637F9A"/>
              </a:gs>
              <a:gs pos="10000">
                <a:srgbClr val="637F9A"/>
              </a:gs>
              <a:gs pos="100000">
                <a:schemeClr val="lt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256" name="Google Shape;256;p52"/>
          <p:cNvPicPr preferRelativeResize="0"/>
          <p:nvPr/>
        </p:nvPicPr>
        <p:blipFill rotWithShape="1">
          <a:blip r:embed="rId2">
            <a:alphaModFix/>
          </a:blip>
          <a:srcRect b="-826" l="247" r="-11880" t="4387"/>
          <a:stretch/>
        </p:blipFill>
        <p:spPr>
          <a:xfrm rot="1312776">
            <a:off x="-2626640" y="-3717500"/>
            <a:ext cx="17537126" cy="12967946"/>
          </a:xfrm>
          <a:prstGeom prst="rect">
            <a:avLst/>
          </a:prstGeom>
          <a:noFill/>
          <a:ln>
            <a:noFill/>
          </a:ln>
        </p:spPr>
      </p:pic>
      <p:sp>
        <p:nvSpPr>
          <p:cNvPr id="257" name="Google Shape;257;p52"/>
          <p:cNvSpPr/>
          <p:nvPr/>
        </p:nvSpPr>
        <p:spPr>
          <a:xfrm>
            <a:off x="-1604866" y="-44760"/>
            <a:ext cx="5990253" cy="696976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258" name="Google Shape;258;p52"/>
          <p:cNvPicPr preferRelativeResize="0"/>
          <p:nvPr/>
        </p:nvPicPr>
        <p:blipFill rotWithShape="1">
          <a:blip r:embed="rId3">
            <a:alphaModFix/>
          </a:blip>
          <a:srcRect b="0" l="0" r="0" t="0"/>
          <a:stretch/>
        </p:blipFill>
        <p:spPr>
          <a:xfrm>
            <a:off x="284022" y="5895319"/>
            <a:ext cx="1588526" cy="604087"/>
          </a:xfrm>
          <a:prstGeom prst="rect">
            <a:avLst/>
          </a:prstGeom>
          <a:noFill/>
          <a:ln>
            <a:noFill/>
          </a:ln>
        </p:spPr>
      </p:pic>
      <p:sp>
        <p:nvSpPr>
          <p:cNvPr id="259" name="Google Shape;259;p52"/>
          <p:cNvSpPr/>
          <p:nvPr/>
        </p:nvSpPr>
        <p:spPr>
          <a:xfrm>
            <a:off x="2505155" y="4038080"/>
            <a:ext cx="10688331" cy="293168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60" name="Google Shape;260;p52"/>
          <p:cNvSpPr txBox="1"/>
          <p:nvPr/>
        </p:nvSpPr>
        <p:spPr>
          <a:xfrm>
            <a:off x="207822" y="4411695"/>
            <a:ext cx="5372368" cy="791755"/>
          </a:xfrm>
          <a:prstGeom prst="rect">
            <a:avLst/>
          </a:prstGeom>
          <a:noFill/>
          <a:ln>
            <a:noFill/>
          </a:ln>
        </p:spPr>
        <p:txBody>
          <a:bodyPr anchorCtr="0" anchor="t" bIns="45700" lIns="0" spcFirstLastPara="1" rIns="0" wrap="square" tIns="45700">
            <a:spAutoFit/>
          </a:bodyPr>
          <a:lstStyle/>
          <a:p>
            <a:pPr indent="0" lvl="0" marL="0" marR="0" rtl="0" algn="l">
              <a:lnSpc>
                <a:spcPct val="75757"/>
              </a:lnSpc>
              <a:spcBef>
                <a:spcPts val="0"/>
              </a:spcBef>
              <a:spcAft>
                <a:spcPts val="0"/>
              </a:spcAft>
              <a:buClr>
                <a:srgbClr val="637F9A"/>
              </a:buClr>
              <a:buSzPts val="6600"/>
              <a:buFont typeface="Open Sans Light"/>
              <a:buNone/>
            </a:pPr>
            <a:r>
              <a:rPr b="0" i="0" lang="en-US" sz="6600">
                <a:solidFill>
                  <a:srgbClr val="637F9A"/>
                </a:solidFill>
                <a:latin typeface="Open Sans Light"/>
                <a:ea typeface="Open Sans Light"/>
                <a:cs typeface="Open Sans Light"/>
                <a:sym typeface="Open Sans Light"/>
              </a:rPr>
              <a:t>PEACE EVENTS</a:t>
            </a:r>
            <a:endParaRPr/>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Main Section-Peace Events">
  <p:cSld name="1_Main Section-Peace Events">
    <p:spTree>
      <p:nvGrpSpPr>
        <p:cNvPr id="261" name="Shape 261"/>
        <p:cNvGrpSpPr/>
        <p:nvPr/>
      </p:nvGrpSpPr>
      <p:grpSpPr>
        <a:xfrm>
          <a:off x="0" y="0"/>
          <a:ext cx="0" cy="0"/>
          <a:chOff x="0" y="0"/>
          <a:chExt cx="0" cy="0"/>
        </a:xfrm>
      </p:grpSpPr>
      <p:sp>
        <p:nvSpPr>
          <p:cNvPr id="262" name="Google Shape;262;p53"/>
          <p:cNvSpPr/>
          <p:nvPr/>
        </p:nvSpPr>
        <p:spPr>
          <a:xfrm>
            <a:off x="0" y="0"/>
            <a:ext cx="4275118" cy="6969760"/>
          </a:xfrm>
          <a:prstGeom prst="rect">
            <a:avLst/>
          </a:prstGeom>
          <a:gradFill>
            <a:gsLst>
              <a:gs pos="0">
                <a:srgbClr val="637F9A"/>
              </a:gs>
              <a:gs pos="4000">
                <a:srgbClr val="637F9A"/>
              </a:gs>
              <a:gs pos="100000">
                <a:schemeClr val="lt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63" name="Google Shape;263;p53"/>
          <p:cNvSpPr txBox="1"/>
          <p:nvPr/>
        </p:nvSpPr>
        <p:spPr>
          <a:xfrm>
            <a:off x="6096000" y="617677"/>
            <a:ext cx="5029200" cy="64639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637F9A"/>
              </a:buClr>
              <a:buSzPts val="5000"/>
              <a:buFont typeface="Open Sans Light"/>
              <a:buNone/>
            </a:pPr>
            <a:r>
              <a:rPr b="0" i="0" lang="en-US" sz="5000">
                <a:solidFill>
                  <a:srgbClr val="637F9A"/>
                </a:solidFill>
                <a:latin typeface="Open Sans Light"/>
                <a:ea typeface="Open Sans Light"/>
                <a:cs typeface="Open Sans Light"/>
                <a:sym typeface="Open Sans Light"/>
              </a:rPr>
              <a:t>PEACE EVENTS</a:t>
            </a:r>
            <a:endParaRPr/>
          </a:p>
        </p:txBody>
      </p:sp>
      <p:pic>
        <p:nvPicPr>
          <p:cNvPr id="264" name="Google Shape;264;p53"/>
          <p:cNvPicPr preferRelativeResize="0"/>
          <p:nvPr/>
        </p:nvPicPr>
        <p:blipFill rotWithShape="1">
          <a:blip r:embed="rId2">
            <a:alphaModFix/>
          </a:blip>
          <a:srcRect b="0" l="0" r="0" t="0"/>
          <a:stretch/>
        </p:blipFill>
        <p:spPr>
          <a:xfrm>
            <a:off x="284022" y="5895319"/>
            <a:ext cx="1588526" cy="604087"/>
          </a:xfrm>
          <a:prstGeom prst="rect">
            <a:avLst/>
          </a:prstGeom>
          <a:noFill/>
          <a:ln>
            <a:noFill/>
          </a:ln>
        </p:spPr>
      </p:pic>
      <p:sp>
        <p:nvSpPr>
          <p:cNvPr id="265" name="Google Shape;265;p53"/>
          <p:cNvSpPr txBox="1"/>
          <p:nvPr/>
        </p:nvSpPr>
        <p:spPr>
          <a:xfrm>
            <a:off x="6096000" y="1547831"/>
            <a:ext cx="4509092" cy="1338187"/>
          </a:xfrm>
          <a:prstGeom prst="rect">
            <a:avLst/>
          </a:prstGeom>
          <a:noFill/>
          <a:ln>
            <a:noFill/>
          </a:ln>
        </p:spPr>
        <p:txBody>
          <a:bodyPr anchorCtr="0" anchor="t" bIns="0" lIns="0" spcFirstLastPara="1" rIns="0" wrap="square" tIns="0">
            <a:spAutoFit/>
          </a:bodyPr>
          <a:lstStyle/>
          <a:p>
            <a:pPr indent="0" lvl="0" marL="0" marR="0" rtl="0" algn="l">
              <a:lnSpc>
                <a:spcPct val="128333"/>
              </a:lnSpc>
              <a:spcBef>
                <a:spcPts val="0"/>
              </a:spcBef>
              <a:spcAft>
                <a:spcPts val="0"/>
              </a:spcAft>
              <a:buNone/>
            </a:pPr>
            <a:r>
              <a:rPr b="0" i="0" lang="en-US" sz="1200">
                <a:solidFill>
                  <a:srgbClr val="0D4B93"/>
                </a:solidFill>
                <a:latin typeface="Open Sans Light"/>
                <a:ea typeface="Open Sans Light"/>
                <a:cs typeface="Open Sans Light"/>
                <a:sym typeface="Open Sans Light"/>
              </a:rPr>
              <a:t>Placeholder copy. Harciduci imin proratur? Quiscitatquo velique nam, quam hit que dolorecepta quia qui conet explit rerumquis imusant as doluptatur, sit aribust aut est, ut ut eatem volorem faccus commolut eium labo. Ut et, qui cullupt atiam, temoluptiis nonet re cus nihilla sus vent quatatest explatus eniae et qui ut as inisin rehene con consequis magnat vollab ipsam, cus sim nonsequo tem. Tum re eossim fuga. Itate erum veliatus.</a:t>
            </a:r>
            <a:endParaRPr b="0" i="0" sz="1200">
              <a:solidFill>
                <a:schemeClr val="dk1"/>
              </a:solidFill>
              <a:latin typeface="Open Sans Light"/>
              <a:ea typeface="Open Sans Light"/>
              <a:cs typeface="Open Sans Light"/>
              <a:sym typeface="Open Sans Light"/>
            </a:endParaRPr>
          </a:p>
        </p:txBody>
      </p:sp>
      <p:pic>
        <p:nvPicPr>
          <p:cNvPr id="266" name="Google Shape;266;p53"/>
          <p:cNvPicPr preferRelativeResize="0"/>
          <p:nvPr/>
        </p:nvPicPr>
        <p:blipFill rotWithShape="1">
          <a:blip r:embed="rId3">
            <a:alphaModFix/>
          </a:blip>
          <a:srcRect b="0" l="0" r="0" t="0"/>
          <a:stretch/>
        </p:blipFill>
        <p:spPr>
          <a:xfrm>
            <a:off x="0" y="617677"/>
            <a:ext cx="4275118" cy="3704941"/>
          </a:xfrm>
          <a:prstGeom prst="rect">
            <a:avLst/>
          </a:prstGeom>
          <a:noFill/>
          <a:ln>
            <a:noFill/>
          </a:ln>
        </p:spPr>
      </p:pic>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eace Events-Generic Slide">
  <p:cSld name="Peace Events-Generic Slide">
    <p:spTree>
      <p:nvGrpSpPr>
        <p:cNvPr id="267" name="Shape 267"/>
        <p:cNvGrpSpPr/>
        <p:nvPr/>
      </p:nvGrpSpPr>
      <p:grpSpPr>
        <a:xfrm>
          <a:off x="0" y="0"/>
          <a:ext cx="0" cy="0"/>
          <a:chOff x="0" y="0"/>
          <a:chExt cx="0" cy="0"/>
        </a:xfrm>
      </p:grpSpPr>
      <p:sp>
        <p:nvSpPr>
          <p:cNvPr id="268" name="Google Shape;268;p54"/>
          <p:cNvSpPr/>
          <p:nvPr/>
        </p:nvSpPr>
        <p:spPr>
          <a:xfrm>
            <a:off x="0" y="0"/>
            <a:ext cx="4275118" cy="6969760"/>
          </a:xfrm>
          <a:prstGeom prst="rect">
            <a:avLst/>
          </a:prstGeom>
          <a:gradFill>
            <a:gsLst>
              <a:gs pos="0">
                <a:srgbClr val="637F9A"/>
              </a:gs>
              <a:gs pos="12000">
                <a:srgbClr val="637F9A"/>
              </a:gs>
              <a:gs pos="100000">
                <a:schemeClr val="lt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269" name="Google Shape;269;p54"/>
          <p:cNvPicPr preferRelativeResize="0"/>
          <p:nvPr/>
        </p:nvPicPr>
        <p:blipFill rotWithShape="1">
          <a:blip r:embed="rId2">
            <a:alphaModFix/>
          </a:blip>
          <a:srcRect b="0" l="0" r="0" t="0"/>
          <a:stretch/>
        </p:blipFill>
        <p:spPr>
          <a:xfrm>
            <a:off x="284022" y="5895319"/>
            <a:ext cx="1588526" cy="604087"/>
          </a:xfrm>
          <a:prstGeom prst="rect">
            <a:avLst/>
          </a:prstGeom>
          <a:noFill/>
          <a:ln>
            <a:noFill/>
          </a:ln>
        </p:spPr>
      </p:pic>
      <p:sp>
        <p:nvSpPr>
          <p:cNvPr id="270" name="Google Shape;270;p54"/>
          <p:cNvSpPr txBox="1"/>
          <p:nvPr/>
        </p:nvSpPr>
        <p:spPr>
          <a:xfrm>
            <a:off x="284022" y="617677"/>
            <a:ext cx="4275118" cy="1254511"/>
          </a:xfrm>
          <a:prstGeom prst="rect">
            <a:avLst/>
          </a:prstGeom>
          <a:noFill/>
          <a:ln>
            <a:noFill/>
          </a:ln>
        </p:spPr>
        <p:txBody>
          <a:bodyPr anchorCtr="0" anchor="t" bIns="0" lIns="0" spcFirstLastPara="1" rIns="0" wrap="square" tIns="0">
            <a:spAutoFit/>
          </a:bodyPr>
          <a:lstStyle/>
          <a:p>
            <a:pPr indent="0" lvl="0" marL="0" marR="0" rtl="0" algn="l">
              <a:lnSpc>
                <a:spcPct val="125000"/>
              </a:lnSpc>
              <a:spcBef>
                <a:spcPts val="0"/>
              </a:spcBef>
              <a:spcAft>
                <a:spcPts val="0"/>
              </a:spcAft>
              <a:buClr>
                <a:schemeClr val="lt1"/>
              </a:buClr>
              <a:buSzPts val="4000"/>
              <a:buFont typeface="Open Sans Light"/>
              <a:buNone/>
            </a:pPr>
            <a:r>
              <a:rPr b="0" i="0" lang="en-US" sz="4000">
                <a:solidFill>
                  <a:schemeClr val="lt1"/>
                </a:solidFill>
                <a:latin typeface="Open Sans Light"/>
                <a:ea typeface="Open Sans Light"/>
                <a:cs typeface="Open Sans Light"/>
                <a:sym typeface="Open Sans Light"/>
              </a:rPr>
              <a:t>PEACE </a:t>
            </a:r>
            <a:endParaRPr/>
          </a:p>
          <a:p>
            <a:pPr indent="0" lvl="0" marL="0" marR="0" rtl="0" algn="l">
              <a:lnSpc>
                <a:spcPct val="125000"/>
              </a:lnSpc>
              <a:spcBef>
                <a:spcPts val="0"/>
              </a:spcBef>
              <a:spcAft>
                <a:spcPts val="0"/>
              </a:spcAft>
              <a:buClr>
                <a:schemeClr val="lt1"/>
              </a:buClr>
              <a:buSzPts val="4000"/>
              <a:buFont typeface="Open Sans Light"/>
              <a:buNone/>
            </a:pPr>
            <a:r>
              <a:rPr b="0" i="0" lang="en-US" sz="4000">
                <a:solidFill>
                  <a:schemeClr val="lt1"/>
                </a:solidFill>
                <a:latin typeface="Open Sans Light"/>
                <a:ea typeface="Open Sans Light"/>
                <a:cs typeface="Open Sans Light"/>
                <a:sym typeface="Open Sans Light"/>
              </a:rPr>
              <a:t>EVENTS</a:t>
            </a:r>
            <a:endParaRPr/>
          </a:p>
        </p:txBody>
      </p:sp>
      <p:sp>
        <p:nvSpPr>
          <p:cNvPr id="271" name="Google Shape;271;p54"/>
          <p:cNvSpPr/>
          <p:nvPr>
            <p:ph idx="2" type="pic"/>
          </p:nvPr>
        </p:nvSpPr>
        <p:spPr>
          <a:xfrm>
            <a:off x="6096000" y="4795838"/>
            <a:ext cx="1685925" cy="1685925"/>
          </a:xfrm>
          <a:prstGeom prst="rect">
            <a:avLst/>
          </a:prstGeom>
          <a:noFill/>
          <a:ln>
            <a:noFill/>
          </a:ln>
        </p:spPr>
      </p:sp>
      <p:sp>
        <p:nvSpPr>
          <p:cNvPr id="272" name="Google Shape;272;p54"/>
          <p:cNvSpPr/>
          <p:nvPr>
            <p:ph idx="3" type="pic"/>
          </p:nvPr>
        </p:nvSpPr>
        <p:spPr>
          <a:xfrm>
            <a:off x="8046720" y="4795838"/>
            <a:ext cx="3078480" cy="1685925"/>
          </a:xfrm>
          <a:prstGeom prst="rect">
            <a:avLst/>
          </a:prstGeom>
          <a:noFill/>
          <a:ln>
            <a:noFill/>
          </a:ln>
        </p:spPr>
      </p:sp>
      <p:sp>
        <p:nvSpPr>
          <p:cNvPr id="273" name="Google Shape;273;p54"/>
          <p:cNvSpPr/>
          <p:nvPr>
            <p:ph idx="4" type="pic"/>
          </p:nvPr>
        </p:nvSpPr>
        <p:spPr>
          <a:xfrm>
            <a:off x="6096000" y="4795838"/>
            <a:ext cx="1685925" cy="1685925"/>
          </a:xfrm>
          <a:prstGeom prst="rect">
            <a:avLst/>
          </a:prstGeom>
          <a:noFill/>
          <a:ln>
            <a:noFill/>
          </a:ln>
        </p:spPr>
      </p:sp>
      <p:sp>
        <p:nvSpPr>
          <p:cNvPr id="274" name="Google Shape;274;p54"/>
          <p:cNvSpPr/>
          <p:nvPr>
            <p:ph idx="5" type="pic"/>
          </p:nvPr>
        </p:nvSpPr>
        <p:spPr>
          <a:xfrm>
            <a:off x="8046720" y="4795838"/>
            <a:ext cx="3078480" cy="1685925"/>
          </a:xfrm>
          <a:prstGeom prst="rect">
            <a:avLst/>
          </a:prstGeom>
          <a:noFill/>
          <a:ln>
            <a:noFill/>
          </a:ln>
        </p:spPr>
      </p:sp>
      <p:sp>
        <p:nvSpPr>
          <p:cNvPr id="275" name="Google Shape;275;p54"/>
          <p:cNvSpPr txBox="1"/>
          <p:nvPr>
            <p:ph type="title"/>
          </p:nvPr>
        </p:nvSpPr>
        <p:spPr>
          <a:xfrm>
            <a:off x="6096000" y="674780"/>
            <a:ext cx="5989983" cy="590931"/>
          </a:xfrm>
          <a:prstGeom prst="rect">
            <a:avLst/>
          </a:prstGeom>
          <a:noFill/>
          <a:ln>
            <a:noFill/>
          </a:ln>
        </p:spPr>
        <p:txBody>
          <a:bodyPr anchorCtr="0" anchor="ctr" bIns="45700" lIns="0" spcFirstLastPara="1" rIns="0" wrap="square" tIns="45700">
            <a:spAutoFit/>
          </a:bodyPr>
          <a:lstStyle>
            <a:lvl1pPr lvl="0" algn="l">
              <a:lnSpc>
                <a:spcPct val="90000"/>
              </a:lnSpc>
              <a:spcBef>
                <a:spcPts val="0"/>
              </a:spcBef>
              <a:spcAft>
                <a:spcPts val="0"/>
              </a:spcAft>
              <a:buClr>
                <a:srgbClr val="637F9A"/>
              </a:buClr>
              <a:buSzPts val="3600"/>
              <a:buFont typeface="Open Sans Light"/>
              <a:buNone/>
              <a:defRPr b="0" i="0" sz="3600">
                <a:solidFill>
                  <a:srgbClr val="637F9A"/>
                </a:solidFill>
                <a:latin typeface="Open Sans Light"/>
                <a:ea typeface="Open Sans Light"/>
                <a:cs typeface="Open Sans Light"/>
                <a:sym typeface="Open Sans Ligh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76" name="Google Shape;276;p54"/>
          <p:cNvSpPr txBox="1"/>
          <p:nvPr>
            <p:ph idx="1" type="body"/>
          </p:nvPr>
        </p:nvSpPr>
        <p:spPr>
          <a:xfrm>
            <a:off x="6084426" y="1582107"/>
            <a:ext cx="5467350" cy="2969403"/>
          </a:xfrm>
          <a:prstGeom prst="rect">
            <a:avLst/>
          </a:prstGeom>
          <a:noFill/>
          <a:ln>
            <a:noFill/>
          </a:ln>
        </p:spPr>
        <p:txBody>
          <a:bodyPr anchorCtr="0" anchor="t" bIns="45700" lIns="0" spcFirstLastPara="1" rIns="0" wrap="square" tIns="45700">
            <a:spAutoFit/>
          </a:bodyPr>
          <a:lstStyle>
            <a:lvl1pPr indent="-228600" lvl="0" marL="457200" algn="l">
              <a:lnSpc>
                <a:spcPct val="85555"/>
              </a:lnSpc>
              <a:spcBef>
                <a:spcPts val="1000"/>
              </a:spcBef>
              <a:spcAft>
                <a:spcPts val="0"/>
              </a:spcAft>
              <a:buClr>
                <a:srgbClr val="0069C9"/>
              </a:buClr>
              <a:buSzPts val="1800"/>
              <a:buNone/>
              <a:defRPr/>
            </a:lvl1pPr>
            <a:lvl2pPr indent="-228600" lvl="1" marL="914400" algn="l">
              <a:lnSpc>
                <a:spcPct val="85555"/>
              </a:lnSpc>
              <a:spcBef>
                <a:spcPts val="500"/>
              </a:spcBef>
              <a:spcAft>
                <a:spcPts val="0"/>
              </a:spcAft>
              <a:buClr>
                <a:srgbClr val="0069C9"/>
              </a:buClr>
              <a:buSzPts val="1800"/>
              <a:buNone/>
              <a:defRPr/>
            </a:lvl2pPr>
            <a:lvl3pPr indent="-228600" lvl="2" marL="1371600" algn="l">
              <a:lnSpc>
                <a:spcPct val="85555"/>
              </a:lnSpc>
              <a:spcBef>
                <a:spcPts val="500"/>
              </a:spcBef>
              <a:spcAft>
                <a:spcPts val="0"/>
              </a:spcAft>
              <a:buClr>
                <a:srgbClr val="0069C9"/>
              </a:buClr>
              <a:buSzPts val="1800"/>
              <a:buNone/>
              <a:defRPr/>
            </a:lvl3pPr>
            <a:lvl4pPr indent="-228600" lvl="3" marL="1828800" algn="l">
              <a:lnSpc>
                <a:spcPct val="85555"/>
              </a:lnSpc>
              <a:spcBef>
                <a:spcPts val="500"/>
              </a:spcBef>
              <a:spcAft>
                <a:spcPts val="0"/>
              </a:spcAft>
              <a:buClr>
                <a:srgbClr val="0069C9"/>
              </a:buClr>
              <a:buSzPts val="1800"/>
              <a:buNone/>
              <a:defRPr/>
            </a:lvl4pPr>
            <a:lvl5pPr indent="-228600" lvl="4" marL="2286000" algn="l">
              <a:lnSpc>
                <a:spcPct val="85555"/>
              </a:lnSpc>
              <a:spcBef>
                <a:spcPts val="500"/>
              </a:spcBef>
              <a:spcAft>
                <a:spcPts val="0"/>
              </a:spcAft>
              <a:buClr>
                <a:srgbClr val="0069C9"/>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eace Events-Quote">
  <p:cSld name="Peace Events-Quote">
    <p:spTree>
      <p:nvGrpSpPr>
        <p:cNvPr id="277" name="Shape 277"/>
        <p:cNvGrpSpPr/>
        <p:nvPr/>
      </p:nvGrpSpPr>
      <p:grpSpPr>
        <a:xfrm>
          <a:off x="0" y="0"/>
          <a:ext cx="0" cy="0"/>
          <a:chOff x="0" y="0"/>
          <a:chExt cx="0" cy="0"/>
        </a:xfrm>
      </p:grpSpPr>
      <p:sp>
        <p:nvSpPr>
          <p:cNvPr id="278" name="Google Shape;278;p55"/>
          <p:cNvSpPr/>
          <p:nvPr/>
        </p:nvSpPr>
        <p:spPr>
          <a:xfrm>
            <a:off x="0" y="0"/>
            <a:ext cx="4275118" cy="6969760"/>
          </a:xfrm>
          <a:prstGeom prst="rect">
            <a:avLst/>
          </a:prstGeom>
          <a:gradFill>
            <a:gsLst>
              <a:gs pos="0">
                <a:srgbClr val="637F9A"/>
              </a:gs>
              <a:gs pos="12000">
                <a:srgbClr val="637F9A"/>
              </a:gs>
              <a:gs pos="100000">
                <a:schemeClr val="lt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279" name="Google Shape;279;p55"/>
          <p:cNvPicPr preferRelativeResize="0"/>
          <p:nvPr/>
        </p:nvPicPr>
        <p:blipFill rotWithShape="1">
          <a:blip r:embed="rId2">
            <a:alphaModFix/>
          </a:blip>
          <a:srcRect b="0" l="0" r="0" t="0"/>
          <a:stretch/>
        </p:blipFill>
        <p:spPr>
          <a:xfrm>
            <a:off x="284022" y="5895319"/>
            <a:ext cx="1588526" cy="604087"/>
          </a:xfrm>
          <a:prstGeom prst="rect">
            <a:avLst/>
          </a:prstGeom>
          <a:noFill/>
          <a:ln>
            <a:noFill/>
          </a:ln>
        </p:spPr>
      </p:pic>
      <p:sp>
        <p:nvSpPr>
          <p:cNvPr id="280" name="Google Shape;280;p55"/>
          <p:cNvSpPr txBox="1"/>
          <p:nvPr/>
        </p:nvSpPr>
        <p:spPr>
          <a:xfrm>
            <a:off x="284022" y="617677"/>
            <a:ext cx="4275118" cy="1254511"/>
          </a:xfrm>
          <a:prstGeom prst="rect">
            <a:avLst/>
          </a:prstGeom>
          <a:noFill/>
          <a:ln>
            <a:noFill/>
          </a:ln>
        </p:spPr>
        <p:txBody>
          <a:bodyPr anchorCtr="0" anchor="t" bIns="0" lIns="0" spcFirstLastPara="1" rIns="0" wrap="square" tIns="0">
            <a:spAutoFit/>
          </a:bodyPr>
          <a:lstStyle/>
          <a:p>
            <a:pPr indent="0" lvl="0" marL="0" marR="0" rtl="0" algn="l">
              <a:lnSpc>
                <a:spcPct val="125000"/>
              </a:lnSpc>
              <a:spcBef>
                <a:spcPts val="0"/>
              </a:spcBef>
              <a:spcAft>
                <a:spcPts val="0"/>
              </a:spcAft>
              <a:buClr>
                <a:schemeClr val="lt1"/>
              </a:buClr>
              <a:buSzPts val="4000"/>
              <a:buFont typeface="Open Sans Light"/>
              <a:buNone/>
            </a:pPr>
            <a:r>
              <a:rPr b="0" i="0" lang="en-US" sz="4000">
                <a:solidFill>
                  <a:schemeClr val="lt1"/>
                </a:solidFill>
                <a:latin typeface="Open Sans Light"/>
                <a:ea typeface="Open Sans Light"/>
                <a:cs typeface="Open Sans Light"/>
                <a:sym typeface="Open Sans Light"/>
              </a:rPr>
              <a:t>PEACE </a:t>
            </a:r>
            <a:endParaRPr/>
          </a:p>
          <a:p>
            <a:pPr indent="0" lvl="0" marL="0" marR="0" rtl="0" algn="l">
              <a:lnSpc>
                <a:spcPct val="125000"/>
              </a:lnSpc>
              <a:spcBef>
                <a:spcPts val="0"/>
              </a:spcBef>
              <a:spcAft>
                <a:spcPts val="0"/>
              </a:spcAft>
              <a:buClr>
                <a:schemeClr val="lt1"/>
              </a:buClr>
              <a:buSzPts val="4000"/>
              <a:buFont typeface="Open Sans Light"/>
              <a:buNone/>
            </a:pPr>
            <a:r>
              <a:rPr b="0" i="0" lang="en-US" sz="4000">
                <a:solidFill>
                  <a:schemeClr val="lt1"/>
                </a:solidFill>
                <a:latin typeface="Open Sans Light"/>
                <a:ea typeface="Open Sans Light"/>
                <a:cs typeface="Open Sans Light"/>
                <a:sym typeface="Open Sans Light"/>
              </a:rPr>
              <a:t>EVENTS</a:t>
            </a:r>
            <a:endParaRPr/>
          </a:p>
        </p:txBody>
      </p:sp>
      <p:pic>
        <p:nvPicPr>
          <p:cNvPr id="281" name="Google Shape;281;p55"/>
          <p:cNvPicPr preferRelativeResize="0"/>
          <p:nvPr>
            <p:ph idx="2" type="pic"/>
          </p:nvPr>
        </p:nvPicPr>
        <p:blipFill/>
        <p:spPr>
          <a:xfrm>
            <a:off x="9224394" y="3080807"/>
            <a:ext cx="648014" cy="696385"/>
          </a:xfrm>
          <a:prstGeom prst="rect">
            <a:avLst/>
          </a:prstGeom>
          <a:blipFill rotWithShape="1">
            <a:blip r:embed="rId3">
              <a:alphaModFix/>
            </a:blip>
            <a:stretch>
              <a:fillRect b="0" l="0" r="0" t="0"/>
            </a:stretch>
          </a:blipFill>
          <a:ln>
            <a:noFill/>
          </a:ln>
        </p:spPr>
      </p:pic>
      <p:pic>
        <p:nvPicPr>
          <p:cNvPr id="282" name="Google Shape;282;p55"/>
          <p:cNvPicPr preferRelativeResize="0"/>
          <p:nvPr>
            <p:ph idx="3" type="pic"/>
          </p:nvPr>
        </p:nvPicPr>
        <p:blipFill/>
        <p:spPr>
          <a:xfrm>
            <a:off x="5509359" y="1582107"/>
            <a:ext cx="648694" cy="712787"/>
          </a:xfrm>
          <a:prstGeom prst="rect">
            <a:avLst/>
          </a:prstGeom>
          <a:blipFill rotWithShape="1">
            <a:blip r:embed="rId4">
              <a:alphaModFix/>
            </a:blip>
            <a:stretch>
              <a:fillRect b="0" l="0" r="0" t="0"/>
            </a:stretch>
          </a:blipFill>
          <a:ln>
            <a:noFill/>
          </a:ln>
        </p:spPr>
      </p:pic>
      <p:sp>
        <p:nvSpPr>
          <p:cNvPr id="283" name="Google Shape;283;p55"/>
          <p:cNvSpPr txBox="1"/>
          <p:nvPr>
            <p:ph idx="1" type="body"/>
          </p:nvPr>
        </p:nvSpPr>
        <p:spPr>
          <a:xfrm>
            <a:off x="6442075" y="1582738"/>
            <a:ext cx="4808538" cy="1988045"/>
          </a:xfrm>
          <a:prstGeom prst="rect">
            <a:avLst/>
          </a:prstGeom>
          <a:noFill/>
          <a:ln>
            <a:noFill/>
          </a:ln>
        </p:spPr>
        <p:txBody>
          <a:bodyPr anchorCtr="0" anchor="t" bIns="45700" lIns="0" spcFirstLastPara="1" rIns="0" wrap="square" tIns="45700">
            <a:spAutoFit/>
          </a:bodyPr>
          <a:lstStyle>
            <a:lvl1pPr indent="-228600" lvl="0" marL="457200" algn="l">
              <a:lnSpc>
                <a:spcPct val="125000"/>
              </a:lnSpc>
              <a:spcBef>
                <a:spcPts val="1000"/>
              </a:spcBef>
              <a:spcAft>
                <a:spcPts val="0"/>
              </a:spcAft>
              <a:buClr>
                <a:srgbClr val="0069C9"/>
              </a:buClr>
              <a:buSzPts val="4000"/>
              <a:buFont typeface="Open Sans Light"/>
              <a:buNone/>
              <a:defRPr sz="4000">
                <a:solidFill>
                  <a:srgbClr val="0069C9"/>
                </a:solidFill>
              </a:defRPr>
            </a:lvl1pPr>
            <a:lvl2pPr indent="-228600" lvl="1" marL="914400" algn="l">
              <a:lnSpc>
                <a:spcPct val="85555"/>
              </a:lnSpc>
              <a:spcBef>
                <a:spcPts val="500"/>
              </a:spcBef>
              <a:spcAft>
                <a:spcPts val="0"/>
              </a:spcAft>
              <a:buClr>
                <a:srgbClr val="0069C9"/>
              </a:buClr>
              <a:buSzPts val="1800"/>
              <a:buNone/>
              <a:defRPr/>
            </a:lvl2pPr>
            <a:lvl3pPr indent="-228600" lvl="2" marL="1371600" algn="l">
              <a:lnSpc>
                <a:spcPct val="85555"/>
              </a:lnSpc>
              <a:spcBef>
                <a:spcPts val="500"/>
              </a:spcBef>
              <a:spcAft>
                <a:spcPts val="0"/>
              </a:spcAft>
              <a:buClr>
                <a:srgbClr val="0069C9"/>
              </a:buClr>
              <a:buSzPts val="1800"/>
              <a:buNone/>
              <a:defRPr/>
            </a:lvl3pPr>
            <a:lvl4pPr indent="-228600" lvl="3" marL="1828800" algn="l">
              <a:lnSpc>
                <a:spcPct val="85555"/>
              </a:lnSpc>
              <a:spcBef>
                <a:spcPts val="500"/>
              </a:spcBef>
              <a:spcAft>
                <a:spcPts val="0"/>
              </a:spcAft>
              <a:buClr>
                <a:srgbClr val="0069C9"/>
              </a:buClr>
              <a:buSzPts val="1800"/>
              <a:buNone/>
              <a:defRPr/>
            </a:lvl4pPr>
            <a:lvl5pPr indent="-228600" lvl="4" marL="2286000" algn="l">
              <a:lnSpc>
                <a:spcPct val="85555"/>
              </a:lnSpc>
              <a:spcBef>
                <a:spcPts val="500"/>
              </a:spcBef>
              <a:spcAft>
                <a:spcPts val="0"/>
              </a:spcAft>
              <a:buClr>
                <a:srgbClr val="0069C9"/>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RPC-Quote">
  <p:cSld name="1_RPC-Quote">
    <p:spTree>
      <p:nvGrpSpPr>
        <p:cNvPr id="27" name="Shape 27"/>
        <p:cNvGrpSpPr/>
        <p:nvPr/>
      </p:nvGrpSpPr>
      <p:grpSpPr>
        <a:xfrm>
          <a:off x="0" y="0"/>
          <a:ext cx="0" cy="0"/>
          <a:chOff x="0" y="0"/>
          <a:chExt cx="0" cy="0"/>
        </a:xfrm>
      </p:grpSpPr>
      <p:sp>
        <p:nvSpPr>
          <p:cNvPr id="28" name="Google Shape;28;p20"/>
          <p:cNvSpPr/>
          <p:nvPr/>
        </p:nvSpPr>
        <p:spPr>
          <a:xfrm>
            <a:off x="0" y="0"/>
            <a:ext cx="4275118" cy="6969760"/>
          </a:xfrm>
          <a:prstGeom prst="rect">
            <a:avLst/>
          </a:prstGeom>
          <a:gradFill>
            <a:gsLst>
              <a:gs pos="0">
                <a:srgbClr val="0069C9"/>
              </a:gs>
              <a:gs pos="10000">
                <a:srgbClr val="0069C9"/>
              </a:gs>
              <a:gs pos="100000">
                <a:schemeClr val="lt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29" name="Google Shape;29;p20"/>
          <p:cNvPicPr preferRelativeResize="0"/>
          <p:nvPr/>
        </p:nvPicPr>
        <p:blipFill rotWithShape="1">
          <a:blip r:embed="rId2">
            <a:alphaModFix/>
          </a:blip>
          <a:srcRect b="0" l="0" r="0" t="0"/>
          <a:stretch/>
        </p:blipFill>
        <p:spPr>
          <a:xfrm>
            <a:off x="284022" y="5895319"/>
            <a:ext cx="1588526" cy="604087"/>
          </a:xfrm>
          <a:prstGeom prst="rect">
            <a:avLst/>
          </a:prstGeom>
          <a:noFill/>
          <a:ln>
            <a:noFill/>
          </a:ln>
        </p:spPr>
      </p:pic>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otary Action Groups-Chapter Slide">
  <p:cSld name="Rotary Action Groups-Chapter Slide">
    <p:spTree>
      <p:nvGrpSpPr>
        <p:cNvPr id="284" name="Shape 284"/>
        <p:cNvGrpSpPr/>
        <p:nvPr/>
      </p:nvGrpSpPr>
      <p:grpSpPr>
        <a:xfrm>
          <a:off x="0" y="0"/>
          <a:ext cx="0" cy="0"/>
          <a:chOff x="0" y="0"/>
          <a:chExt cx="0" cy="0"/>
        </a:xfrm>
      </p:grpSpPr>
      <p:sp>
        <p:nvSpPr>
          <p:cNvPr id="285" name="Google Shape;285;p56"/>
          <p:cNvSpPr/>
          <p:nvPr/>
        </p:nvSpPr>
        <p:spPr>
          <a:xfrm>
            <a:off x="-1604865" y="0"/>
            <a:ext cx="13796865" cy="6969760"/>
          </a:xfrm>
          <a:prstGeom prst="rect">
            <a:avLst/>
          </a:prstGeom>
          <a:gradFill>
            <a:gsLst>
              <a:gs pos="0">
                <a:srgbClr val="00397E"/>
              </a:gs>
              <a:gs pos="10000">
                <a:srgbClr val="00397E"/>
              </a:gs>
              <a:gs pos="100000">
                <a:schemeClr val="lt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286" name="Google Shape;286;p56"/>
          <p:cNvPicPr preferRelativeResize="0"/>
          <p:nvPr/>
        </p:nvPicPr>
        <p:blipFill rotWithShape="1">
          <a:blip r:embed="rId2">
            <a:alphaModFix/>
          </a:blip>
          <a:srcRect b="-826" l="247" r="-11880" t="4387"/>
          <a:stretch/>
        </p:blipFill>
        <p:spPr>
          <a:xfrm rot="1312776">
            <a:off x="-2626640" y="-3717500"/>
            <a:ext cx="17537126" cy="12967946"/>
          </a:xfrm>
          <a:prstGeom prst="rect">
            <a:avLst/>
          </a:prstGeom>
          <a:noFill/>
          <a:ln>
            <a:noFill/>
          </a:ln>
        </p:spPr>
      </p:pic>
      <p:sp>
        <p:nvSpPr>
          <p:cNvPr id="287" name="Google Shape;287;p56"/>
          <p:cNvSpPr/>
          <p:nvPr/>
        </p:nvSpPr>
        <p:spPr>
          <a:xfrm>
            <a:off x="-1604866" y="-44760"/>
            <a:ext cx="5990253" cy="696976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288" name="Google Shape;288;p56"/>
          <p:cNvPicPr preferRelativeResize="0"/>
          <p:nvPr/>
        </p:nvPicPr>
        <p:blipFill rotWithShape="1">
          <a:blip r:embed="rId3">
            <a:alphaModFix/>
          </a:blip>
          <a:srcRect b="0" l="0" r="0" t="0"/>
          <a:stretch/>
        </p:blipFill>
        <p:spPr>
          <a:xfrm>
            <a:off x="284022" y="5895319"/>
            <a:ext cx="1588526" cy="604087"/>
          </a:xfrm>
          <a:prstGeom prst="rect">
            <a:avLst/>
          </a:prstGeom>
          <a:noFill/>
          <a:ln>
            <a:noFill/>
          </a:ln>
        </p:spPr>
      </p:pic>
      <p:sp>
        <p:nvSpPr>
          <p:cNvPr id="289" name="Google Shape;289;p56"/>
          <p:cNvSpPr/>
          <p:nvPr/>
        </p:nvSpPr>
        <p:spPr>
          <a:xfrm>
            <a:off x="2505155" y="4038080"/>
            <a:ext cx="10688331" cy="293168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90" name="Google Shape;290;p56"/>
          <p:cNvSpPr txBox="1"/>
          <p:nvPr/>
        </p:nvSpPr>
        <p:spPr>
          <a:xfrm>
            <a:off x="207822" y="4411695"/>
            <a:ext cx="9281130" cy="791755"/>
          </a:xfrm>
          <a:prstGeom prst="rect">
            <a:avLst/>
          </a:prstGeom>
          <a:noFill/>
          <a:ln>
            <a:noFill/>
          </a:ln>
        </p:spPr>
        <p:txBody>
          <a:bodyPr anchorCtr="0" anchor="t" bIns="45700" lIns="0" spcFirstLastPara="1" rIns="0" wrap="square" tIns="45700">
            <a:spAutoFit/>
          </a:bodyPr>
          <a:lstStyle/>
          <a:p>
            <a:pPr indent="0" lvl="0" marL="0" marR="0" rtl="0" algn="l">
              <a:lnSpc>
                <a:spcPct val="75757"/>
              </a:lnSpc>
              <a:spcBef>
                <a:spcPts val="0"/>
              </a:spcBef>
              <a:spcAft>
                <a:spcPts val="0"/>
              </a:spcAft>
              <a:buClr>
                <a:srgbClr val="00397E"/>
              </a:buClr>
              <a:buSzPts val="6600"/>
              <a:buFont typeface="Open Sans Light"/>
              <a:buNone/>
            </a:pPr>
            <a:r>
              <a:rPr b="0" i="0" lang="en-US" sz="6600">
                <a:solidFill>
                  <a:srgbClr val="00397E"/>
                </a:solidFill>
                <a:latin typeface="Open Sans Light"/>
                <a:ea typeface="Open Sans Light"/>
                <a:cs typeface="Open Sans Light"/>
                <a:sym typeface="Open Sans Light"/>
              </a:rPr>
              <a:t>ROTARY ACTION GROUPS</a:t>
            </a:r>
            <a:endParaRPr/>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Main Section-Rotary Action Groups">
  <p:cSld name="1_Main Section-Rotary Action Groups">
    <p:spTree>
      <p:nvGrpSpPr>
        <p:cNvPr id="291" name="Shape 291"/>
        <p:cNvGrpSpPr/>
        <p:nvPr/>
      </p:nvGrpSpPr>
      <p:grpSpPr>
        <a:xfrm>
          <a:off x="0" y="0"/>
          <a:ext cx="0" cy="0"/>
          <a:chOff x="0" y="0"/>
          <a:chExt cx="0" cy="0"/>
        </a:xfrm>
      </p:grpSpPr>
      <p:sp>
        <p:nvSpPr>
          <p:cNvPr id="292" name="Google Shape;292;p57"/>
          <p:cNvSpPr/>
          <p:nvPr/>
        </p:nvSpPr>
        <p:spPr>
          <a:xfrm>
            <a:off x="0" y="0"/>
            <a:ext cx="4275118" cy="6969760"/>
          </a:xfrm>
          <a:prstGeom prst="rect">
            <a:avLst/>
          </a:prstGeom>
          <a:gradFill>
            <a:gsLst>
              <a:gs pos="0">
                <a:srgbClr val="00397E"/>
              </a:gs>
              <a:gs pos="4000">
                <a:srgbClr val="00397E"/>
              </a:gs>
              <a:gs pos="100000">
                <a:schemeClr val="lt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93" name="Google Shape;293;p57"/>
          <p:cNvSpPr txBox="1"/>
          <p:nvPr/>
        </p:nvSpPr>
        <p:spPr>
          <a:xfrm>
            <a:off x="6096000" y="617677"/>
            <a:ext cx="5029200" cy="1287597"/>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397E"/>
              </a:buClr>
              <a:buSzPts val="5000"/>
              <a:buFont typeface="Open Sans Light"/>
              <a:buNone/>
            </a:pPr>
            <a:r>
              <a:rPr b="0" i="0" lang="en-US" sz="5000">
                <a:solidFill>
                  <a:srgbClr val="00397E"/>
                </a:solidFill>
                <a:latin typeface="Open Sans Light"/>
                <a:ea typeface="Open Sans Light"/>
                <a:cs typeface="Open Sans Light"/>
                <a:sym typeface="Open Sans Light"/>
              </a:rPr>
              <a:t>ROTARY ACTION GROUPS</a:t>
            </a:r>
            <a:endParaRPr/>
          </a:p>
        </p:txBody>
      </p:sp>
      <p:pic>
        <p:nvPicPr>
          <p:cNvPr id="294" name="Google Shape;294;p57"/>
          <p:cNvPicPr preferRelativeResize="0"/>
          <p:nvPr/>
        </p:nvPicPr>
        <p:blipFill rotWithShape="1">
          <a:blip r:embed="rId2">
            <a:alphaModFix/>
          </a:blip>
          <a:srcRect b="0" l="0" r="0" t="0"/>
          <a:stretch/>
        </p:blipFill>
        <p:spPr>
          <a:xfrm>
            <a:off x="284022" y="5895319"/>
            <a:ext cx="1588526" cy="604087"/>
          </a:xfrm>
          <a:prstGeom prst="rect">
            <a:avLst/>
          </a:prstGeom>
          <a:noFill/>
          <a:ln>
            <a:noFill/>
          </a:ln>
        </p:spPr>
      </p:pic>
      <p:sp>
        <p:nvSpPr>
          <p:cNvPr id="295" name="Google Shape;295;p57"/>
          <p:cNvSpPr txBox="1"/>
          <p:nvPr/>
        </p:nvSpPr>
        <p:spPr>
          <a:xfrm>
            <a:off x="6096000" y="2212848"/>
            <a:ext cx="4509092" cy="3454151"/>
          </a:xfrm>
          <a:prstGeom prst="rect">
            <a:avLst/>
          </a:prstGeom>
          <a:noFill/>
          <a:ln>
            <a:noFill/>
          </a:ln>
        </p:spPr>
        <p:txBody>
          <a:bodyPr anchorCtr="0" anchor="t" bIns="0" lIns="0" spcFirstLastPara="1" rIns="0" wrap="square" tIns="0">
            <a:spAutoFit/>
          </a:bodyPr>
          <a:lstStyle/>
          <a:p>
            <a:pPr indent="0" lvl="0" marL="0" marR="0" rtl="0" algn="l">
              <a:lnSpc>
                <a:spcPct val="128333"/>
              </a:lnSpc>
              <a:spcBef>
                <a:spcPts val="0"/>
              </a:spcBef>
              <a:spcAft>
                <a:spcPts val="0"/>
              </a:spcAft>
              <a:buNone/>
            </a:pPr>
            <a:r>
              <a:rPr b="0" i="0" lang="en-US" sz="1200">
                <a:solidFill>
                  <a:srgbClr val="0D4B93"/>
                </a:solidFill>
                <a:latin typeface="Open Sans Light"/>
                <a:ea typeface="Open Sans Light"/>
                <a:cs typeface="Open Sans Light"/>
                <a:sym typeface="Open Sans Light"/>
              </a:rPr>
              <a:t>Rotary Action Groups are independent, international, Rotary-affiliated groups whose members have expertise and experience in a particular area of specialization. </a:t>
            </a:r>
            <a:endParaRPr/>
          </a:p>
          <a:p>
            <a:pPr indent="0" lvl="0" marL="0" marR="0" rtl="0" algn="l">
              <a:lnSpc>
                <a:spcPct val="128333"/>
              </a:lnSpc>
              <a:spcBef>
                <a:spcPts val="0"/>
              </a:spcBef>
              <a:spcAft>
                <a:spcPts val="0"/>
              </a:spcAft>
              <a:buNone/>
            </a:pPr>
            <a:r>
              <a:t/>
            </a:r>
            <a:endParaRPr b="0" i="0" sz="1200">
              <a:solidFill>
                <a:srgbClr val="0D4B93"/>
              </a:solidFill>
              <a:latin typeface="Open Sans Light"/>
              <a:ea typeface="Open Sans Light"/>
              <a:cs typeface="Open Sans Light"/>
              <a:sym typeface="Open Sans Light"/>
            </a:endParaRPr>
          </a:p>
          <a:p>
            <a:pPr indent="0" lvl="0" marL="0" marR="0" rtl="0" algn="l">
              <a:lnSpc>
                <a:spcPct val="128333"/>
              </a:lnSpc>
              <a:spcBef>
                <a:spcPts val="0"/>
              </a:spcBef>
              <a:spcAft>
                <a:spcPts val="0"/>
              </a:spcAft>
              <a:buNone/>
            </a:pPr>
            <a:r>
              <a:rPr b="0" i="0" lang="en-US" sz="1200">
                <a:solidFill>
                  <a:srgbClr val="0D4B93"/>
                </a:solidFill>
                <a:latin typeface="Open Sans Light"/>
                <a:ea typeface="Open Sans Light"/>
                <a:cs typeface="Open Sans Light"/>
                <a:sym typeface="Open Sans Light"/>
              </a:rPr>
              <a:t>Action groups collaborate with clubs and districts on humanitarian service projects by offering their technical expertise and support on project planning and implementation or helping them find partners, funding, and other resources. </a:t>
            </a:r>
            <a:endParaRPr/>
          </a:p>
          <a:p>
            <a:pPr indent="0" lvl="0" marL="0" marR="0" rtl="0" algn="l">
              <a:lnSpc>
                <a:spcPct val="128333"/>
              </a:lnSpc>
              <a:spcBef>
                <a:spcPts val="0"/>
              </a:spcBef>
              <a:spcAft>
                <a:spcPts val="0"/>
              </a:spcAft>
              <a:buNone/>
            </a:pPr>
            <a:r>
              <a:t/>
            </a:r>
            <a:endParaRPr b="0" i="0" sz="1200">
              <a:solidFill>
                <a:srgbClr val="0D4B93"/>
              </a:solidFill>
              <a:latin typeface="Open Sans Light"/>
              <a:ea typeface="Open Sans Light"/>
              <a:cs typeface="Open Sans Light"/>
              <a:sym typeface="Open Sans Light"/>
            </a:endParaRPr>
          </a:p>
          <a:p>
            <a:pPr indent="0" lvl="0" marL="0" marR="0" rtl="0" algn="l">
              <a:lnSpc>
                <a:spcPct val="128333"/>
              </a:lnSpc>
              <a:spcBef>
                <a:spcPts val="0"/>
              </a:spcBef>
              <a:spcAft>
                <a:spcPts val="0"/>
              </a:spcAft>
              <a:buNone/>
            </a:pPr>
            <a:r>
              <a:rPr b="0" i="0" lang="en-US" sz="1200">
                <a:solidFill>
                  <a:srgbClr val="0D4B93"/>
                </a:solidFill>
                <a:latin typeface="Open Sans Light"/>
                <a:ea typeface="Open Sans Light"/>
                <a:cs typeface="Open Sans Light"/>
                <a:sym typeface="Open Sans Light"/>
              </a:rPr>
              <a:t>While only Rotarians, Rotaractors, and Rotary Peace Fellows can initiate new action groups and serve in leadership roles, membership is open to any individual in action groups.</a:t>
            </a:r>
            <a:endParaRPr/>
          </a:p>
          <a:p>
            <a:pPr indent="0" lvl="0" marL="0" marR="0" rtl="0" algn="l">
              <a:lnSpc>
                <a:spcPct val="128333"/>
              </a:lnSpc>
              <a:spcBef>
                <a:spcPts val="0"/>
              </a:spcBef>
              <a:spcAft>
                <a:spcPts val="0"/>
              </a:spcAft>
              <a:buNone/>
            </a:pPr>
            <a:r>
              <a:t/>
            </a:r>
            <a:endParaRPr b="0" i="0" sz="1200">
              <a:solidFill>
                <a:srgbClr val="0D4B93"/>
              </a:solidFill>
              <a:latin typeface="Open Sans Light"/>
              <a:ea typeface="Open Sans Light"/>
              <a:cs typeface="Open Sans Light"/>
              <a:sym typeface="Open Sans Light"/>
            </a:endParaRPr>
          </a:p>
          <a:p>
            <a:pPr indent="0" lvl="0" marL="0" marR="0" rtl="0" algn="l">
              <a:lnSpc>
                <a:spcPct val="128333"/>
              </a:lnSpc>
              <a:spcBef>
                <a:spcPts val="0"/>
              </a:spcBef>
              <a:spcAft>
                <a:spcPts val="0"/>
              </a:spcAft>
              <a:buNone/>
            </a:pPr>
            <a:r>
              <a:t/>
            </a:r>
            <a:endParaRPr b="0" i="0" sz="1200">
              <a:solidFill>
                <a:srgbClr val="0D4B93"/>
              </a:solidFill>
              <a:latin typeface="Open Sans Light"/>
              <a:ea typeface="Open Sans Light"/>
              <a:cs typeface="Open Sans Light"/>
              <a:sym typeface="Open Sans Light"/>
            </a:endParaRPr>
          </a:p>
          <a:p>
            <a:pPr indent="0" lvl="0" marL="0" marR="0" rtl="0" algn="l">
              <a:lnSpc>
                <a:spcPct val="128333"/>
              </a:lnSpc>
              <a:spcBef>
                <a:spcPts val="0"/>
              </a:spcBef>
              <a:spcAft>
                <a:spcPts val="0"/>
              </a:spcAft>
              <a:buNone/>
            </a:pPr>
            <a:r>
              <a:t/>
            </a:r>
            <a:endParaRPr b="0" i="0" sz="1200">
              <a:solidFill>
                <a:srgbClr val="0D4B93"/>
              </a:solidFill>
              <a:latin typeface="Open Sans Light"/>
              <a:ea typeface="Open Sans Light"/>
              <a:cs typeface="Open Sans Light"/>
              <a:sym typeface="Open Sans Light"/>
            </a:endParaRPr>
          </a:p>
          <a:p>
            <a:pPr indent="0" lvl="0" marL="0" marR="0" rtl="0" algn="l">
              <a:lnSpc>
                <a:spcPct val="128333"/>
              </a:lnSpc>
              <a:spcBef>
                <a:spcPts val="0"/>
              </a:spcBef>
              <a:spcAft>
                <a:spcPts val="0"/>
              </a:spcAft>
              <a:buNone/>
            </a:pPr>
            <a:r>
              <a:t/>
            </a:r>
            <a:endParaRPr b="0" i="0" sz="1200">
              <a:solidFill>
                <a:srgbClr val="0D4B93"/>
              </a:solidFill>
              <a:latin typeface="Open Sans Light"/>
              <a:ea typeface="Open Sans Light"/>
              <a:cs typeface="Open Sans Light"/>
              <a:sym typeface="Open Sans Light"/>
            </a:endParaRPr>
          </a:p>
          <a:p>
            <a:pPr indent="0" lvl="0" marL="0" marR="0" rtl="0" algn="l">
              <a:lnSpc>
                <a:spcPct val="128333"/>
              </a:lnSpc>
              <a:spcBef>
                <a:spcPts val="0"/>
              </a:spcBef>
              <a:spcAft>
                <a:spcPts val="0"/>
              </a:spcAft>
              <a:buNone/>
            </a:pPr>
            <a:r>
              <a:t/>
            </a:r>
            <a:endParaRPr b="0" i="0" sz="1200">
              <a:solidFill>
                <a:srgbClr val="0D4B93"/>
              </a:solidFill>
              <a:latin typeface="Open Sans Light"/>
              <a:ea typeface="Open Sans Light"/>
              <a:cs typeface="Open Sans Light"/>
              <a:sym typeface="Open Sans Light"/>
            </a:endParaRPr>
          </a:p>
          <a:p>
            <a:pPr indent="0" lvl="0" marL="0" marR="0" rtl="0" algn="l">
              <a:lnSpc>
                <a:spcPct val="128333"/>
              </a:lnSpc>
              <a:spcBef>
                <a:spcPts val="0"/>
              </a:spcBef>
              <a:spcAft>
                <a:spcPts val="0"/>
              </a:spcAft>
              <a:buNone/>
            </a:pPr>
            <a:r>
              <a:t/>
            </a:r>
            <a:endParaRPr b="0" i="0" sz="1200">
              <a:solidFill>
                <a:srgbClr val="0D4B93"/>
              </a:solidFill>
              <a:latin typeface="Open Sans Light"/>
              <a:ea typeface="Open Sans Light"/>
              <a:cs typeface="Open Sans Light"/>
              <a:sym typeface="Open Sans Light"/>
            </a:endParaRPr>
          </a:p>
        </p:txBody>
      </p:sp>
      <p:pic>
        <p:nvPicPr>
          <p:cNvPr id="296" name="Google Shape;296;p57"/>
          <p:cNvPicPr preferRelativeResize="0"/>
          <p:nvPr/>
        </p:nvPicPr>
        <p:blipFill rotWithShape="1">
          <a:blip r:embed="rId3">
            <a:alphaModFix/>
          </a:blip>
          <a:srcRect b="0" l="0" r="0" t="0"/>
          <a:stretch/>
        </p:blipFill>
        <p:spPr>
          <a:xfrm>
            <a:off x="0" y="617677"/>
            <a:ext cx="4275118" cy="4089839"/>
          </a:xfrm>
          <a:prstGeom prst="rect">
            <a:avLst/>
          </a:prstGeom>
          <a:noFill/>
          <a:ln>
            <a:noFill/>
          </a:ln>
        </p:spPr>
      </p:pic>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AG-Generic Slide">
  <p:cSld name="RAG-Generic Slide">
    <p:spTree>
      <p:nvGrpSpPr>
        <p:cNvPr id="297" name="Shape 297"/>
        <p:cNvGrpSpPr/>
        <p:nvPr/>
      </p:nvGrpSpPr>
      <p:grpSpPr>
        <a:xfrm>
          <a:off x="0" y="0"/>
          <a:ext cx="0" cy="0"/>
          <a:chOff x="0" y="0"/>
          <a:chExt cx="0" cy="0"/>
        </a:xfrm>
      </p:grpSpPr>
      <p:sp>
        <p:nvSpPr>
          <p:cNvPr id="298" name="Google Shape;298;p58"/>
          <p:cNvSpPr/>
          <p:nvPr/>
        </p:nvSpPr>
        <p:spPr>
          <a:xfrm>
            <a:off x="0" y="0"/>
            <a:ext cx="4275118" cy="6969760"/>
          </a:xfrm>
          <a:prstGeom prst="rect">
            <a:avLst/>
          </a:prstGeom>
          <a:gradFill>
            <a:gsLst>
              <a:gs pos="0">
                <a:srgbClr val="00397E"/>
              </a:gs>
              <a:gs pos="12000">
                <a:srgbClr val="00397E"/>
              </a:gs>
              <a:gs pos="100000">
                <a:schemeClr val="lt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299" name="Google Shape;299;p58"/>
          <p:cNvPicPr preferRelativeResize="0"/>
          <p:nvPr/>
        </p:nvPicPr>
        <p:blipFill rotWithShape="1">
          <a:blip r:embed="rId2">
            <a:alphaModFix/>
          </a:blip>
          <a:srcRect b="0" l="0" r="0" t="0"/>
          <a:stretch/>
        </p:blipFill>
        <p:spPr>
          <a:xfrm>
            <a:off x="284022" y="5895319"/>
            <a:ext cx="1588526" cy="604087"/>
          </a:xfrm>
          <a:prstGeom prst="rect">
            <a:avLst/>
          </a:prstGeom>
          <a:noFill/>
          <a:ln>
            <a:noFill/>
          </a:ln>
        </p:spPr>
      </p:pic>
      <p:sp>
        <p:nvSpPr>
          <p:cNvPr id="300" name="Google Shape;300;p58"/>
          <p:cNvSpPr txBox="1"/>
          <p:nvPr/>
        </p:nvSpPr>
        <p:spPr>
          <a:xfrm>
            <a:off x="284022" y="617677"/>
            <a:ext cx="4275118" cy="1895712"/>
          </a:xfrm>
          <a:prstGeom prst="rect">
            <a:avLst/>
          </a:prstGeom>
          <a:noFill/>
          <a:ln>
            <a:noFill/>
          </a:ln>
        </p:spPr>
        <p:txBody>
          <a:bodyPr anchorCtr="0" anchor="t" bIns="0" lIns="0" spcFirstLastPara="1" rIns="0" wrap="square" tIns="0">
            <a:spAutoFit/>
          </a:bodyPr>
          <a:lstStyle/>
          <a:p>
            <a:pPr indent="0" lvl="0" marL="0" marR="0" rtl="0" algn="l">
              <a:lnSpc>
                <a:spcPct val="125000"/>
              </a:lnSpc>
              <a:spcBef>
                <a:spcPts val="0"/>
              </a:spcBef>
              <a:spcAft>
                <a:spcPts val="0"/>
              </a:spcAft>
              <a:buClr>
                <a:schemeClr val="lt1"/>
              </a:buClr>
              <a:buSzPts val="4000"/>
              <a:buFont typeface="Open Sans Light"/>
              <a:buNone/>
            </a:pPr>
            <a:r>
              <a:rPr b="0" i="0" lang="en-US" sz="4000">
                <a:solidFill>
                  <a:schemeClr val="lt1"/>
                </a:solidFill>
                <a:latin typeface="Open Sans Light"/>
                <a:ea typeface="Open Sans Light"/>
                <a:cs typeface="Open Sans Light"/>
                <a:sym typeface="Open Sans Light"/>
              </a:rPr>
              <a:t>ROTARY</a:t>
            </a:r>
            <a:endParaRPr/>
          </a:p>
          <a:p>
            <a:pPr indent="0" lvl="0" marL="0" marR="0" rtl="0" algn="l">
              <a:lnSpc>
                <a:spcPct val="125000"/>
              </a:lnSpc>
              <a:spcBef>
                <a:spcPts val="0"/>
              </a:spcBef>
              <a:spcAft>
                <a:spcPts val="0"/>
              </a:spcAft>
              <a:buClr>
                <a:schemeClr val="lt1"/>
              </a:buClr>
              <a:buSzPts val="4000"/>
              <a:buFont typeface="Open Sans Light"/>
              <a:buNone/>
            </a:pPr>
            <a:r>
              <a:rPr b="0" i="0" lang="en-US" sz="4000">
                <a:solidFill>
                  <a:schemeClr val="lt1"/>
                </a:solidFill>
                <a:latin typeface="Open Sans Light"/>
                <a:ea typeface="Open Sans Light"/>
                <a:cs typeface="Open Sans Light"/>
                <a:sym typeface="Open Sans Light"/>
              </a:rPr>
              <a:t>ACTION</a:t>
            </a:r>
            <a:endParaRPr/>
          </a:p>
          <a:p>
            <a:pPr indent="0" lvl="0" marL="0" marR="0" rtl="0" algn="l">
              <a:lnSpc>
                <a:spcPct val="125000"/>
              </a:lnSpc>
              <a:spcBef>
                <a:spcPts val="0"/>
              </a:spcBef>
              <a:spcAft>
                <a:spcPts val="0"/>
              </a:spcAft>
              <a:buClr>
                <a:schemeClr val="lt1"/>
              </a:buClr>
              <a:buSzPts val="4000"/>
              <a:buFont typeface="Open Sans Light"/>
              <a:buNone/>
            </a:pPr>
            <a:r>
              <a:rPr b="0" i="0" lang="en-US" sz="4000">
                <a:solidFill>
                  <a:schemeClr val="lt1"/>
                </a:solidFill>
                <a:latin typeface="Open Sans Light"/>
                <a:ea typeface="Open Sans Light"/>
                <a:cs typeface="Open Sans Light"/>
                <a:sym typeface="Open Sans Light"/>
              </a:rPr>
              <a:t>GROUPS</a:t>
            </a:r>
            <a:endParaRPr/>
          </a:p>
        </p:txBody>
      </p:sp>
      <p:sp>
        <p:nvSpPr>
          <p:cNvPr id="301" name="Google Shape;301;p58"/>
          <p:cNvSpPr/>
          <p:nvPr>
            <p:ph idx="2" type="pic"/>
          </p:nvPr>
        </p:nvSpPr>
        <p:spPr>
          <a:xfrm>
            <a:off x="6096000" y="4795838"/>
            <a:ext cx="1685925" cy="1685925"/>
          </a:xfrm>
          <a:prstGeom prst="rect">
            <a:avLst/>
          </a:prstGeom>
          <a:noFill/>
          <a:ln>
            <a:noFill/>
          </a:ln>
        </p:spPr>
      </p:sp>
      <p:sp>
        <p:nvSpPr>
          <p:cNvPr id="302" name="Google Shape;302;p58"/>
          <p:cNvSpPr/>
          <p:nvPr>
            <p:ph idx="3" type="pic"/>
          </p:nvPr>
        </p:nvSpPr>
        <p:spPr>
          <a:xfrm>
            <a:off x="8046720" y="4795838"/>
            <a:ext cx="3078480" cy="1685925"/>
          </a:xfrm>
          <a:prstGeom prst="rect">
            <a:avLst/>
          </a:prstGeom>
          <a:noFill/>
          <a:ln>
            <a:noFill/>
          </a:ln>
        </p:spPr>
      </p:sp>
      <p:sp>
        <p:nvSpPr>
          <p:cNvPr id="303" name="Google Shape;303;p58"/>
          <p:cNvSpPr/>
          <p:nvPr>
            <p:ph idx="4" type="pic"/>
          </p:nvPr>
        </p:nvSpPr>
        <p:spPr>
          <a:xfrm>
            <a:off x="6096000" y="4795838"/>
            <a:ext cx="1685925" cy="1685925"/>
          </a:xfrm>
          <a:prstGeom prst="rect">
            <a:avLst/>
          </a:prstGeom>
          <a:noFill/>
          <a:ln>
            <a:noFill/>
          </a:ln>
        </p:spPr>
      </p:sp>
      <p:sp>
        <p:nvSpPr>
          <p:cNvPr id="304" name="Google Shape;304;p58"/>
          <p:cNvSpPr/>
          <p:nvPr>
            <p:ph idx="5" type="pic"/>
          </p:nvPr>
        </p:nvSpPr>
        <p:spPr>
          <a:xfrm>
            <a:off x="8046720" y="4795838"/>
            <a:ext cx="3078480" cy="1685925"/>
          </a:xfrm>
          <a:prstGeom prst="rect">
            <a:avLst/>
          </a:prstGeom>
          <a:noFill/>
          <a:ln>
            <a:noFill/>
          </a:ln>
        </p:spPr>
      </p:sp>
      <p:sp>
        <p:nvSpPr>
          <p:cNvPr id="305" name="Google Shape;305;p58"/>
          <p:cNvSpPr txBox="1"/>
          <p:nvPr>
            <p:ph type="title"/>
          </p:nvPr>
        </p:nvSpPr>
        <p:spPr>
          <a:xfrm>
            <a:off x="6096000" y="674780"/>
            <a:ext cx="6096000" cy="590931"/>
          </a:xfrm>
          <a:prstGeom prst="rect">
            <a:avLst/>
          </a:prstGeom>
          <a:noFill/>
          <a:ln>
            <a:noFill/>
          </a:ln>
        </p:spPr>
        <p:txBody>
          <a:bodyPr anchorCtr="0" anchor="ctr" bIns="45700" lIns="0" spcFirstLastPara="1" rIns="0" wrap="square" tIns="45700">
            <a:spAutoFit/>
          </a:bodyPr>
          <a:lstStyle>
            <a:lvl1pPr lvl="0" algn="l">
              <a:lnSpc>
                <a:spcPct val="90000"/>
              </a:lnSpc>
              <a:spcBef>
                <a:spcPts val="0"/>
              </a:spcBef>
              <a:spcAft>
                <a:spcPts val="0"/>
              </a:spcAft>
              <a:buClr>
                <a:srgbClr val="00397E"/>
              </a:buClr>
              <a:buSzPts val="3600"/>
              <a:buFont typeface="Open Sans Light"/>
              <a:buNone/>
              <a:defRPr b="0" i="0" sz="3600">
                <a:solidFill>
                  <a:srgbClr val="00397E"/>
                </a:solidFill>
                <a:latin typeface="Open Sans Light"/>
                <a:ea typeface="Open Sans Light"/>
                <a:cs typeface="Open Sans Light"/>
                <a:sym typeface="Open Sans Ligh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06" name="Google Shape;306;p58"/>
          <p:cNvSpPr txBox="1"/>
          <p:nvPr>
            <p:ph idx="1" type="body"/>
          </p:nvPr>
        </p:nvSpPr>
        <p:spPr>
          <a:xfrm>
            <a:off x="6084426" y="1582107"/>
            <a:ext cx="5467350" cy="2969403"/>
          </a:xfrm>
          <a:prstGeom prst="rect">
            <a:avLst/>
          </a:prstGeom>
          <a:noFill/>
          <a:ln>
            <a:noFill/>
          </a:ln>
        </p:spPr>
        <p:txBody>
          <a:bodyPr anchorCtr="0" anchor="t" bIns="45700" lIns="0" spcFirstLastPara="1" rIns="0" wrap="square" tIns="45700">
            <a:spAutoFit/>
          </a:bodyPr>
          <a:lstStyle>
            <a:lvl1pPr indent="-228600" lvl="0" marL="457200" algn="l">
              <a:lnSpc>
                <a:spcPct val="85555"/>
              </a:lnSpc>
              <a:spcBef>
                <a:spcPts val="1000"/>
              </a:spcBef>
              <a:spcAft>
                <a:spcPts val="0"/>
              </a:spcAft>
              <a:buClr>
                <a:srgbClr val="0069C9"/>
              </a:buClr>
              <a:buSzPts val="1800"/>
              <a:buNone/>
              <a:defRPr/>
            </a:lvl1pPr>
            <a:lvl2pPr indent="-228600" lvl="1" marL="914400" algn="l">
              <a:lnSpc>
                <a:spcPct val="85555"/>
              </a:lnSpc>
              <a:spcBef>
                <a:spcPts val="500"/>
              </a:spcBef>
              <a:spcAft>
                <a:spcPts val="0"/>
              </a:spcAft>
              <a:buClr>
                <a:srgbClr val="0069C9"/>
              </a:buClr>
              <a:buSzPts val="1800"/>
              <a:buNone/>
              <a:defRPr/>
            </a:lvl2pPr>
            <a:lvl3pPr indent="-228600" lvl="2" marL="1371600" algn="l">
              <a:lnSpc>
                <a:spcPct val="85555"/>
              </a:lnSpc>
              <a:spcBef>
                <a:spcPts val="500"/>
              </a:spcBef>
              <a:spcAft>
                <a:spcPts val="0"/>
              </a:spcAft>
              <a:buClr>
                <a:srgbClr val="0069C9"/>
              </a:buClr>
              <a:buSzPts val="1800"/>
              <a:buNone/>
              <a:defRPr/>
            </a:lvl3pPr>
            <a:lvl4pPr indent="-228600" lvl="3" marL="1828800" algn="l">
              <a:lnSpc>
                <a:spcPct val="85555"/>
              </a:lnSpc>
              <a:spcBef>
                <a:spcPts val="500"/>
              </a:spcBef>
              <a:spcAft>
                <a:spcPts val="0"/>
              </a:spcAft>
              <a:buClr>
                <a:srgbClr val="0069C9"/>
              </a:buClr>
              <a:buSzPts val="1800"/>
              <a:buNone/>
              <a:defRPr/>
            </a:lvl4pPr>
            <a:lvl5pPr indent="-228600" lvl="4" marL="2286000" algn="l">
              <a:lnSpc>
                <a:spcPct val="85555"/>
              </a:lnSpc>
              <a:spcBef>
                <a:spcPts val="500"/>
              </a:spcBef>
              <a:spcAft>
                <a:spcPts val="0"/>
              </a:spcAft>
              <a:buClr>
                <a:srgbClr val="0069C9"/>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AG-Quote">
  <p:cSld name="RAG-Quote">
    <p:spTree>
      <p:nvGrpSpPr>
        <p:cNvPr id="307" name="Shape 307"/>
        <p:cNvGrpSpPr/>
        <p:nvPr/>
      </p:nvGrpSpPr>
      <p:grpSpPr>
        <a:xfrm>
          <a:off x="0" y="0"/>
          <a:ext cx="0" cy="0"/>
          <a:chOff x="0" y="0"/>
          <a:chExt cx="0" cy="0"/>
        </a:xfrm>
      </p:grpSpPr>
      <p:sp>
        <p:nvSpPr>
          <p:cNvPr id="308" name="Google Shape;308;p59"/>
          <p:cNvSpPr/>
          <p:nvPr/>
        </p:nvSpPr>
        <p:spPr>
          <a:xfrm>
            <a:off x="0" y="0"/>
            <a:ext cx="4275118" cy="6969760"/>
          </a:xfrm>
          <a:prstGeom prst="rect">
            <a:avLst/>
          </a:prstGeom>
          <a:gradFill>
            <a:gsLst>
              <a:gs pos="0">
                <a:srgbClr val="00397E"/>
              </a:gs>
              <a:gs pos="12000">
                <a:srgbClr val="00397E"/>
              </a:gs>
              <a:gs pos="100000">
                <a:schemeClr val="lt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309" name="Google Shape;309;p59"/>
          <p:cNvPicPr preferRelativeResize="0"/>
          <p:nvPr/>
        </p:nvPicPr>
        <p:blipFill rotWithShape="1">
          <a:blip r:embed="rId2">
            <a:alphaModFix/>
          </a:blip>
          <a:srcRect b="0" l="0" r="0" t="0"/>
          <a:stretch/>
        </p:blipFill>
        <p:spPr>
          <a:xfrm>
            <a:off x="284022" y="5895319"/>
            <a:ext cx="1588526" cy="604087"/>
          </a:xfrm>
          <a:prstGeom prst="rect">
            <a:avLst/>
          </a:prstGeom>
          <a:noFill/>
          <a:ln>
            <a:noFill/>
          </a:ln>
        </p:spPr>
      </p:pic>
      <p:sp>
        <p:nvSpPr>
          <p:cNvPr id="310" name="Google Shape;310;p59"/>
          <p:cNvSpPr txBox="1"/>
          <p:nvPr/>
        </p:nvSpPr>
        <p:spPr>
          <a:xfrm>
            <a:off x="284022" y="617677"/>
            <a:ext cx="4275118" cy="1895712"/>
          </a:xfrm>
          <a:prstGeom prst="rect">
            <a:avLst/>
          </a:prstGeom>
          <a:noFill/>
          <a:ln>
            <a:noFill/>
          </a:ln>
        </p:spPr>
        <p:txBody>
          <a:bodyPr anchorCtr="0" anchor="t" bIns="0" lIns="0" spcFirstLastPara="1" rIns="0" wrap="square" tIns="0">
            <a:spAutoFit/>
          </a:bodyPr>
          <a:lstStyle/>
          <a:p>
            <a:pPr indent="0" lvl="0" marL="0" marR="0" rtl="0" algn="l">
              <a:lnSpc>
                <a:spcPct val="125000"/>
              </a:lnSpc>
              <a:spcBef>
                <a:spcPts val="0"/>
              </a:spcBef>
              <a:spcAft>
                <a:spcPts val="0"/>
              </a:spcAft>
              <a:buClr>
                <a:schemeClr val="lt1"/>
              </a:buClr>
              <a:buSzPts val="4000"/>
              <a:buFont typeface="Open Sans Light"/>
              <a:buNone/>
            </a:pPr>
            <a:r>
              <a:rPr b="0" i="0" lang="en-US" sz="4000">
                <a:solidFill>
                  <a:schemeClr val="lt1"/>
                </a:solidFill>
                <a:latin typeface="Open Sans Light"/>
                <a:ea typeface="Open Sans Light"/>
                <a:cs typeface="Open Sans Light"/>
                <a:sym typeface="Open Sans Light"/>
              </a:rPr>
              <a:t>ROTARY</a:t>
            </a:r>
            <a:endParaRPr/>
          </a:p>
          <a:p>
            <a:pPr indent="0" lvl="0" marL="0" marR="0" rtl="0" algn="l">
              <a:lnSpc>
                <a:spcPct val="125000"/>
              </a:lnSpc>
              <a:spcBef>
                <a:spcPts val="0"/>
              </a:spcBef>
              <a:spcAft>
                <a:spcPts val="0"/>
              </a:spcAft>
              <a:buClr>
                <a:schemeClr val="lt1"/>
              </a:buClr>
              <a:buSzPts val="4000"/>
              <a:buFont typeface="Open Sans Light"/>
              <a:buNone/>
            </a:pPr>
            <a:r>
              <a:rPr b="0" i="0" lang="en-US" sz="4000">
                <a:solidFill>
                  <a:schemeClr val="lt1"/>
                </a:solidFill>
                <a:latin typeface="Open Sans Light"/>
                <a:ea typeface="Open Sans Light"/>
                <a:cs typeface="Open Sans Light"/>
                <a:sym typeface="Open Sans Light"/>
              </a:rPr>
              <a:t>ACTION</a:t>
            </a:r>
            <a:endParaRPr/>
          </a:p>
          <a:p>
            <a:pPr indent="0" lvl="0" marL="0" marR="0" rtl="0" algn="l">
              <a:lnSpc>
                <a:spcPct val="125000"/>
              </a:lnSpc>
              <a:spcBef>
                <a:spcPts val="0"/>
              </a:spcBef>
              <a:spcAft>
                <a:spcPts val="0"/>
              </a:spcAft>
              <a:buClr>
                <a:schemeClr val="lt1"/>
              </a:buClr>
              <a:buSzPts val="4000"/>
              <a:buFont typeface="Open Sans Light"/>
              <a:buNone/>
            </a:pPr>
            <a:r>
              <a:rPr b="0" i="0" lang="en-US" sz="4000">
                <a:solidFill>
                  <a:schemeClr val="lt1"/>
                </a:solidFill>
                <a:latin typeface="Open Sans Light"/>
                <a:ea typeface="Open Sans Light"/>
                <a:cs typeface="Open Sans Light"/>
                <a:sym typeface="Open Sans Light"/>
              </a:rPr>
              <a:t>GROUPS</a:t>
            </a:r>
            <a:endParaRPr/>
          </a:p>
        </p:txBody>
      </p:sp>
      <p:pic>
        <p:nvPicPr>
          <p:cNvPr id="311" name="Google Shape;311;p59"/>
          <p:cNvPicPr preferRelativeResize="0"/>
          <p:nvPr>
            <p:ph idx="2" type="pic"/>
          </p:nvPr>
        </p:nvPicPr>
        <p:blipFill/>
        <p:spPr>
          <a:xfrm>
            <a:off x="9224394" y="3080807"/>
            <a:ext cx="648014" cy="696385"/>
          </a:xfrm>
          <a:prstGeom prst="rect">
            <a:avLst/>
          </a:prstGeom>
          <a:blipFill rotWithShape="1">
            <a:blip r:embed="rId3">
              <a:alphaModFix/>
            </a:blip>
            <a:stretch>
              <a:fillRect b="0" l="0" r="0" t="0"/>
            </a:stretch>
          </a:blipFill>
          <a:ln>
            <a:noFill/>
          </a:ln>
        </p:spPr>
      </p:pic>
      <p:pic>
        <p:nvPicPr>
          <p:cNvPr id="312" name="Google Shape;312;p59"/>
          <p:cNvPicPr preferRelativeResize="0"/>
          <p:nvPr>
            <p:ph idx="3" type="pic"/>
          </p:nvPr>
        </p:nvPicPr>
        <p:blipFill/>
        <p:spPr>
          <a:xfrm>
            <a:off x="5509359" y="1582107"/>
            <a:ext cx="648694" cy="712787"/>
          </a:xfrm>
          <a:prstGeom prst="rect">
            <a:avLst/>
          </a:prstGeom>
          <a:blipFill rotWithShape="1">
            <a:blip r:embed="rId4">
              <a:alphaModFix/>
            </a:blip>
            <a:stretch>
              <a:fillRect b="0" l="0" r="0" t="0"/>
            </a:stretch>
          </a:blipFill>
          <a:ln>
            <a:noFill/>
          </a:ln>
        </p:spPr>
      </p:pic>
      <p:sp>
        <p:nvSpPr>
          <p:cNvPr id="313" name="Google Shape;313;p59"/>
          <p:cNvSpPr txBox="1"/>
          <p:nvPr>
            <p:ph idx="1" type="body"/>
          </p:nvPr>
        </p:nvSpPr>
        <p:spPr>
          <a:xfrm>
            <a:off x="6442075" y="1582738"/>
            <a:ext cx="4808538" cy="1988045"/>
          </a:xfrm>
          <a:prstGeom prst="rect">
            <a:avLst/>
          </a:prstGeom>
          <a:noFill/>
          <a:ln>
            <a:noFill/>
          </a:ln>
        </p:spPr>
        <p:txBody>
          <a:bodyPr anchorCtr="0" anchor="t" bIns="45700" lIns="0" spcFirstLastPara="1" rIns="0" wrap="square" tIns="45700">
            <a:spAutoFit/>
          </a:bodyPr>
          <a:lstStyle>
            <a:lvl1pPr indent="-228600" lvl="0" marL="457200" algn="l">
              <a:lnSpc>
                <a:spcPct val="125000"/>
              </a:lnSpc>
              <a:spcBef>
                <a:spcPts val="1000"/>
              </a:spcBef>
              <a:spcAft>
                <a:spcPts val="0"/>
              </a:spcAft>
              <a:buClr>
                <a:srgbClr val="0069C9"/>
              </a:buClr>
              <a:buSzPts val="4000"/>
              <a:buFont typeface="Open Sans Light"/>
              <a:buNone/>
              <a:defRPr sz="4000">
                <a:solidFill>
                  <a:srgbClr val="0069C9"/>
                </a:solidFill>
              </a:defRPr>
            </a:lvl1pPr>
            <a:lvl2pPr indent="-228600" lvl="1" marL="914400" algn="l">
              <a:lnSpc>
                <a:spcPct val="85555"/>
              </a:lnSpc>
              <a:spcBef>
                <a:spcPts val="500"/>
              </a:spcBef>
              <a:spcAft>
                <a:spcPts val="0"/>
              </a:spcAft>
              <a:buClr>
                <a:srgbClr val="0069C9"/>
              </a:buClr>
              <a:buSzPts val="1800"/>
              <a:buNone/>
              <a:defRPr/>
            </a:lvl2pPr>
            <a:lvl3pPr indent="-228600" lvl="2" marL="1371600" algn="l">
              <a:lnSpc>
                <a:spcPct val="85555"/>
              </a:lnSpc>
              <a:spcBef>
                <a:spcPts val="500"/>
              </a:spcBef>
              <a:spcAft>
                <a:spcPts val="0"/>
              </a:spcAft>
              <a:buClr>
                <a:srgbClr val="0069C9"/>
              </a:buClr>
              <a:buSzPts val="1800"/>
              <a:buNone/>
              <a:defRPr/>
            </a:lvl3pPr>
            <a:lvl4pPr indent="-228600" lvl="3" marL="1828800" algn="l">
              <a:lnSpc>
                <a:spcPct val="85555"/>
              </a:lnSpc>
              <a:spcBef>
                <a:spcPts val="500"/>
              </a:spcBef>
              <a:spcAft>
                <a:spcPts val="0"/>
              </a:spcAft>
              <a:buClr>
                <a:srgbClr val="0069C9"/>
              </a:buClr>
              <a:buSzPts val="1800"/>
              <a:buNone/>
              <a:defRPr/>
            </a:lvl4pPr>
            <a:lvl5pPr indent="-228600" lvl="4" marL="2286000" algn="l">
              <a:lnSpc>
                <a:spcPct val="85555"/>
              </a:lnSpc>
              <a:spcBef>
                <a:spcPts val="500"/>
              </a:spcBef>
              <a:spcAft>
                <a:spcPts val="0"/>
              </a:spcAft>
              <a:buClr>
                <a:srgbClr val="0069C9"/>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RAG-Quote">
  <p:cSld name="1_RAG-Quote">
    <p:spTree>
      <p:nvGrpSpPr>
        <p:cNvPr id="314" name="Shape 314"/>
        <p:cNvGrpSpPr/>
        <p:nvPr/>
      </p:nvGrpSpPr>
      <p:grpSpPr>
        <a:xfrm>
          <a:off x="0" y="0"/>
          <a:ext cx="0" cy="0"/>
          <a:chOff x="0" y="0"/>
          <a:chExt cx="0" cy="0"/>
        </a:xfrm>
      </p:grpSpPr>
      <p:sp>
        <p:nvSpPr>
          <p:cNvPr id="315" name="Google Shape;315;p60"/>
          <p:cNvSpPr/>
          <p:nvPr/>
        </p:nvSpPr>
        <p:spPr>
          <a:xfrm>
            <a:off x="0" y="0"/>
            <a:ext cx="4275118" cy="6969760"/>
          </a:xfrm>
          <a:prstGeom prst="rect">
            <a:avLst/>
          </a:prstGeom>
          <a:gradFill>
            <a:gsLst>
              <a:gs pos="0">
                <a:srgbClr val="00397E"/>
              </a:gs>
              <a:gs pos="12000">
                <a:srgbClr val="00397E"/>
              </a:gs>
              <a:gs pos="100000">
                <a:schemeClr val="lt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316" name="Google Shape;316;p60"/>
          <p:cNvPicPr preferRelativeResize="0"/>
          <p:nvPr/>
        </p:nvPicPr>
        <p:blipFill rotWithShape="1">
          <a:blip r:embed="rId2">
            <a:alphaModFix/>
          </a:blip>
          <a:srcRect b="0" l="0" r="0" t="0"/>
          <a:stretch/>
        </p:blipFill>
        <p:spPr>
          <a:xfrm>
            <a:off x="284022" y="5895319"/>
            <a:ext cx="1588526" cy="604087"/>
          </a:xfrm>
          <a:prstGeom prst="rect">
            <a:avLst/>
          </a:prstGeom>
          <a:noFill/>
          <a:ln>
            <a:noFill/>
          </a:ln>
        </p:spPr>
      </p:pic>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st Page">
  <p:cSld name="Last Page">
    <p:spTree>
      <p:nvGrpSpPr>
        <p:cNvPr id="317" name="Shape 317"/>
        <p:cNvGrpSpPr/>
        <p:nvPr/>
      </p:nvGrpSpPr>
      <p:grpSpPr>
        <a:xfrm>
          <a:off x="0" y="0"/>
          <a:ext cx="0" cy="0"/>
          <a:chOff x="0" y="0"/>
          <a:chExt cx="0" cy="0"/>
        </a:xfrm>
      </p:grpSpPr>
      <p:sp>
        <p:nvSpPr>
          <p:cNvPr id="318" name="Google Shape;318;p61"/>
          <p:cNvSpPr/>
          <p:nvPr/>
        </p:nvSpPr>
        <p:spPr>
          <a:xfrm>
            <a:off x="-1906293" y="893"/>
            <a:ext cx="5285232" cy="6857107"/>
          </a:xfrm>
          <a:custGeom>
            <a:rect b="b" l="l" r="r" t="t"/>
            <a:pathLst>
              <a:path extrusionOk="0" h="6857107" w="5285232">
                <a:moveTo>
                  <a:pt x="0" y="6857107"/>
                </a:moveTo>
                <a:lnTo>
                  <a:pt x="1321308" y="0"/>
                </a:lnTo>
                <a:lnTo>
                  <a:pt x="5285232" y="0"/>
                </a:lnTo>
                <a:lnTo>
                  <a:pt x="4106428" y="6857107"/>
                </a:lnTo>
                <a:lnTo>
                  <a:pt x="0" y="6857107"/>
                </a:lnTo>
                <a:close/>
              </a:path>
            </a:pathLst>
          </a:custGeom>
          <a:blipFill rotWithShape="1">
            <a:blip r:embed="rId2">
              <a:alphaModFix/>
            </a:blip>
            <a:stretch>
              <a:fillRect b="0" l="0" r="0" t="0"/>
            </a:stretch>
          </a:blip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351">
              <a:solidFill>
                <a:schemeClr val="lt1"/>
              </a:solidFill>
              <a:latin typeface="Calibri"/>
              <a:ea typeface="Calibri"/>
              <a:cs typeface="Calibri"/>
              <a:sym typeface="Calibri"/>
            </a:endParaRPr>
          </a:p>
        </p:txBody>
      </p:sp>
      <p:sp>
        <p:nvSpPr>
          <p:cNvPr id="319" name="Google Shape;319;p61"/>
          <p:cNvSpPr/>
          <p:nvPr/>
        </p:nvSpPr>
        <p:spPr>
          <a:xfrm>
            <a:off x="2197564" y="893"/>
            <a:ext cx="4681105" cy="6857107"/>
          </a:xfrm>
          <a:prstGeom prst="parallelogram">
            <a:avLst>
              <a:gd fmla="val 25000" name="adj"/>
            </a:avLst>
          </a:prstGeom>
          <a:blipFill rotWithShape="1">
            <a:blip r:embed="rId3">
              <a:alphaModFix/>
            </a:blip>
            <a:stretch>
              <a:fillRect b="0" l="0" r="0" t="0"/>
            </a:stretch>
          </a:blip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351">
              <a:solidFill>
                <a:schemeClr val="lt1"/>
              </a:solidFill>
              <a:latin typeface="Calibri"/>
              <a:ea typeface="Calibri"/>
              <a:cs typeface="Calibri"/>
              <a:sym typeface="Calibri"/>
            </a:endParaRPr>
          </a:p>
        </p:txBody>
      </p:sp>
      <p:sp>
        <p:nvSpPr>
          <p:cNvPr id="320" name="Google Shape;320;p61"/>
          <p:cNvSpPr/>
          <p:nvPr/>
        </p:nvSpPr>
        <p:spPr>
          <a:xfrm>
            <a:off x="5658771" y="447"/>
            <a:ext cx="4653690" cy="6857107"/>
          </a:xfrm>
          <a:prstGeom prst="parallelogram">
            <a:avLst>
              <a:gd fmla="val 25000" name="adj"/>
            </a:avLst>
          </a:prstGeom>
          <a:blipFill rotWithShape="1">
            <a:blip r:embed="rId4">
              <a:alphaModFix/>
            </a:blip>
            <a:stretch>
              <a:fillRect b="0" l="0" r="0" t="0"/>
            </a:stretch>
          </a:blip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351">
              <a:solidFill>
                <a:schemeClr val="lt1"/>
              </a:solidFill>
              <a:latin typeface="Calibri"/>
              <a:ea typeface="Calibri"/>
              <a:cs typeface="Calibri"/>
              <a:sym typeface="Calibri"/>
            </a:endParaRPr>
          </a:p>
        </p:txBody>
      </p:sp>
      <p:sp>
        <p:nvSpPr>
          <p:cNvPr id="321" name="Google Shape;321;p61"/>
          <p:cNvSpPr/>
          <p:nvPr/>
        </p:nvSpPr>
        <p:spPr>
          <a:xfrm>
            <a:off x="8858754" y="447"/>
            <a:ext cx="4653690" cy="6857107"/>
          </a:xfrm>
          <a:prstGeom prst="parallelogram">
            <a:avLst>
              <a:gd fmla="val 25000" name="adj"/>
            </a:avLst>
          </a:prstGeom>
          <a:blipFill rotWithShape="1">
            <a:blip r:embed="rId5">
              <a:alphaModFix/>
            </a:blip>
            <a:stretch>
              <a:fillRect b="0" l="0" r="0" t="0"/>
            </a:stretch>
          </a:blip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351">
              <a:solidFill>
                <a:schemeClr val="lt1"/>
              </a:solidFill>
              <a:latin typeface="Calibri"/>
              <a:ea typeface="Calibri"/>
              <a:cs typeface="Calibri"/>
              <a:sym typeface="Calibri"/>
            </a:endParaRPr>
          </a:p>
        </p:txBody>
      </p:sp>
      <p:pic>
        <p:nvPicPr>
          <p:cNvPr id="322" name="Google Shape;322;p61"/>
          <p:cNvPicPr preferRelativeResize="0"/>
          <p:nvPr/>
        </p:nvPicPr>
        <p:blipFill rotWithShape="1">
          <a:blip r:embed="rId6">
            <a:alphaModFix/>
          </a:blip>
          <a:srcRect b="4752" l="15289" r="-11880" t="4387"/>
          <a:stretch/>
        </p:blipFill>
        <p:spPr>
          <a:xfrm>
            <a:off x="-78708" y="-514460"/>
            <a:ext cx="15486434" cy="12469363"/>
          </a:xfrm>
          <a:prstGeom prst="rect">
            <a:avLst/>
          </a:prstGeom>
          <a:noFill/>
          <a:ln>
            <a:noFill/>
          </a:ln>
        </p:spPr>
      </p:pic>
      <p:pic>
        <p:nvPicPr>
          <p:cNvPr id="323" name="Google Shape;323;p61"/>
          <p:cNvPicPr preferRelativeResize="0"/>
          <p:nvPr/>
        </p:nvPicPr>
        <p:blipFill rotWithShape="1">
          <a:blip r:embed="rId7">
            <a:alphaModFix/>
          </a:blip>
          <a:srcRect b="0" l="0" r="0" t="0"/>
          <a:stretch/>
        </p:blipFill>
        <p:spPr>
          <a:xfrm>
            <a:off x="284022" y="5895319"/>
            <a:ext cx="1588526" cy="604087"/>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2">
                                  <p:stCondLst>
                                    <p:cond delay="0"/>
                                  </p:stCondLst>
                                  <p:childTnLst>
                                    <p:set>
                                      <p:cBhvr>
                                        <p:cTn dur="1" fill="hold">
                                          <p:stCondLst>
                                            <p:cond delay="0"/>
                                          </p:stCondLst>
                                        </p:cTn>
                                        <p:tgtEl>
                                          <p:spTgt spid="318"/>
                                        </p:tgtEl>
                                        <p:attrNameLst>
                                          <p:attrName>style.visibility</p:attrName>
                                        </p:attrNameLst>
                                      </p:cBhvr>
                                      <p:to>
                                        <p:strVal val="visible"/>
                                      </p:to>
                                    </p:set>
                                    <p:anim calcmode="lin" valueType="num">
                                      <p:cBhvr additive="base">
                                        <p:cTn dur="1000"/>
                                        <p:tgtEl>
                                          <p:spTgt spid="318"/>
                                        </p:tgtEl>
                                        <p:attrNameLst>
                                          <p:attrName>ppt_x</p:attrName>
                                        </p:attrNameLst>
                                      </p:cBhvr>
                                      <p:tavLst>
                                        <p:tav fmla="" tm="0">
                                          <p:val>
                                            <p:strVal val="#ppt_x+1"/>
                                          </p:val>
                                        </p:tav>
                                        <p:tav fmla="" tm="100000">
                                          <p:val>
                                            <p:strVal val="#ppt_x"/>
                                          </p:val>
                                        </p:tav>
                                      </p:tavLst>
                                    </p:anim>
                                  </p:childTnLst>
                                </p:cTn>
                              </p:par>
                            </p:childTnLst>
                          </p:cTn>
                        </p:par>
                        <p:par>
                          <p:cTn fill="hold">
                            <p:stCondLst>
                              <p:cond delay="1000"/>
                            </p:stCondLst>
                            <p:childTnLst>
                              <p:par>
                                <p:cTn fill="hold" nodeType="afterEffect" presetClass="entr" presetID="2" presetSubtype="2">
                                  <p:stCondLst>
                                    <p:cond delay="0"/>
                                  </p:stCondLst>
                                  <p:childTnLst>
                                    <p:set>
                                      <p:cBhvr>
                                        <p:cTn dur="1" fill="hold">
                                          <p:stCondLst>
                                            <p:cond delay="0"/>
                                          </p:stCondLst>
                                        </p:cTn>
                                        <p:tgtEl>
                                          <p:spTgt spid="319"/>
                                        </p:tgtEl>
                                        <p:attrNameLst>
                                          <p:attrName>style.visibility</p:attrName>
                                        </p:attrNameLst>
                                      </p:cBhvr>
                                      <p:to>
                                        <p:strVal val="visible"/>
                                      </p:to>
                                    </p:set>
                                    <p:anim calcmode="lin" valueType="num">
                                      <p:cBhvr additive="base">
                                        <p:cTn dur="1000"/>
                                        <p:tgtEl>
                                          <p:spTgt spid="319"/>
                                        </p:tgtEl>
                                        <p:attrNameLst>
                                          <p:attrName>ppt_x</p:attrName>
                                        </p:attrNameLst>
                                      </p:cBhvr>
                                      <p:tavLst>
                                        <p:tav fmla="" tm="0">
                                          <p:val>
                                            <p:strVal val="#ppt_x+1"/>
                                          </p:val>
                                        </p:tav>
                                        <p:tav fmla="" tm="100000">
                                          <p:val>
                                            <p:strVal val="#ppt_x"/>
                                          </p:val>
                                        </p:tav>
                                      </p:tavLst>
                                    </p:anim>
                                  </p:childTnLst>
                                </p:cTn>
                              </p:par>
                            </p:childTnLst>
                          </p:cTn>
                        </p:par>
                        <p:par>
                          <p:cTn fill="hold">
                            <p:stCondLst>
                              <p:cond delay="2000"/>
                            </p:stCondLst>
                            <p:childTnLst>
                              <p:par>
                                <p:cTn fill="hold" nodeType="afterEffect" presetClass="entr" presetID="2" presetSubtype="2">
                                  <p:stCondLst>
                                    <p:cond delay="0"/>
                                  </p:stCondLst>
                                  <p:childTnLst>
                                    <p:set>
                                      <p:cBhvr>
                                        <p:cTn dur="1" fill="hold">
                                          <p:stCondLst>
                                            <p:cond delay="0"/>
                                          </p:stCondLst>
                                        </p:cTn>
                                        <p:tgtEl>
                                          <p:spTgt spid="320"/>
                                        </p:tgtEl>
                                        <p:attrNameLst>
                                          <p:attrName>style.visibility</p:attrName>
                                        </p:attrNameLst>
                                      </p:cBhvr>
                                      <p:to>
                                        <p:strVal val="visible"/>
                                      </p:to>
                                    </p:set>
                                    <p:anim calcmode="lin" valueType="num">
                                      <p:cBhvr additive="base">
                                        <p:cTn dur="1000"/>
                                        <p:tgtEl>
                                          <p:spTgt spid="320"/>
                                        </p:tgtEl>
                                        <p:attrNameLst>
                                          <p:attrName>ppt_x</p:attrName>
                                        </p:attrNameLst>
                                      </p:cBhvr>
                                      <p:tavLst>
                                        <p:tav fmla="" tm="0">
                                          <p:val>
                                            <p:strVal val="#ppt_x+1"/>
                                          </p:val>
                                        </p:tav>
                                        <p:tav fmla="" tm="100000">
                                          <p:val>
                                            <p:strVal val="#ppt_x"/>
                                          </p:val>
                                        </p:tav>
                                      </p:tavLst>
                                    </p:anim>
                                  </p:childTnLst>
                                </p:cTn>
                              </p:par>
                            </p:childTnLst>
                          </p:cTn>
                        </p:par>
                        <p:par>
                          <p:cTn fill="hold">
                            <p:stCondLst>
                              <p:cond delay="3000"/>
                            </p:stCondLst>
                            <p:childTnLst>
                              <p:par>
                                <p:cTn fill="hold" nodeType="afterEffect" presetClass="entr" presetID="2" presetSubtype="2">
                                  <p:stCondLst>
                                    <p:cond delay="0"/>
                                  </p:stCondLst>
                                  <p:childTnLst>
                                    <p:set>
                                      <p:cBhvr>
                                        <p:cTn dur="1" fill="hold">
                                          <p:stCondLst>
                                            <p:cond delay="0"/>
                                          </p:stCondLst>
                                        </p:cTn>
                                        <p:tgtEl>
                                          <p:spTgt spid="321"/>
                                        </p:tgtEl>
                                        <p:attrNameLst>
                                          <p:attrName>style.visibility</p:attrName>
                                        </p:attrNameLst>
                                      </p:cBhvr>
                                      <p:to>
                                        <p:strVal val="visible"/>
                                      </p:to>
                                    </p:set>
                                    <p:anim calcmode="lin" valueType="num">
                                      <p:cBhvr additive="base">
                                        <p:cTn dur="1000"/>
                                        <p:tgtEl>
                                          <p:spTgt spid="321"/>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_Title and Content">
  <p:cSld name="11_Title and Content">
    <p:spTree>
      <p:nvGrpSpPr>
        <p:cNvPr id="30" name="Shape 30"/>
        <p:cNvGrpSpPr/>
        <p:nvPr/>
      </p:nvGrpSpPr>
      <p:grpSpPr>
        <a:xfrm>
          <a:off x="0" y="0"/>
          <a:ext cx="0" cy="0"/>
          <a:chOff x="0" y="0"/>
          <a:chExt cx="0" cy="0"/>
        </a:xfrm>
      </p:grpSpPr>
      <p:sp>
        <p:nvSpPr>
          <p:cNvPr id="31" name="Google Shape;31;p21"/>
          <p:cNvSpPr/>
          <p:nvPr>
            <p:ph idx="2" type="pic"/>
          </p:nvPr>
        </p:nvSpPr>
        <p:spPr>
          <a:xfrm>
            <a:off x="0" y="0"/>
            <a:ext cx="12192000" cy="6858000"/>
          </a:xfrm>
          <a:prstGeom prst="rect">
            <a:avLst/>
          </a:prstGeom>
          <a:noFill/>
          <a:ln>
            <a:noFill/>
          </a:ln>
        </p:spPr>
      </p:sp>
      <p:sp>
        <p:nvSpPr>
          <p:cNvPr id="32" name="Google Shape;32;p21"/>
          <p:cNvSpPr txBox="1"/>
          <p:nvPr>
            <p:ph idx="1" type="body"/>
          </p:nvPr>
        </p:nvSpPr>
        <p:spPr>
          <a:xfrm>
            <a:off x="0" y="0"/>
            <a:ext cx="12192000" cy="6858000"/>
          </a:xfrm>
          <a:prstGeom prst="rect">
            <a:avLst/>
          </a:prstGeom>
          <a:solidFill>
            <a:srgbClr val="48595D">
              <a:alpha val="69803"/>
            </a:srgbClr>
          </a:solidFill>
          <a:ln>
            <a:noFill/>
          </a:ln>
        </p:spPr>
        <p:txBody>
          <a:bodyPr anchorCtr="0" anchor="b" bIns="1371600" lIns="0" spcFirstLastPara="1" rIns="0" wrap="square" tIns="0">
            <a:noAutofit/>
          </a:bodyPr>
          <a:lstStyle>
            <a:lvl1pPr indent="-228600" lvl="0" marL="457200" algn="l">
              <a:lnSpc>
                <a:spcPct val="31111"/>
              </a:lnSpc>
              <a:spcBef>
                <a:spcPts val="1000"/>
              </a:spcBef>
              <a:spcAft>
                <a:spcPts val="0"/>
              </a:spcAft>
              <a:buClr>
                <a:schemeClr val="lt1"/>
              </a:buClr>
              <a:buSzPts val="4950"/>
              <a:buFont typeface="Calibri"/>
              <a:buNone/>
              <a:defRPr b="1" sz="4950" cap="none">
                <a:solidFill>
                  <a:schemeClr val="lt1"/>
                </a:solidFill>
                <a:latin typeface="Calibri"/>
                <a:ea typeface="Calibri"/>
                <a:cs typeface="Calibri"/>
                <a:sym typeface="Calibri"/>
              </a:defRPr>
            </a:lvl1pPr>
            <a:lvl2pPr indent="-228600" lvl="1" marL="914400" algn="ctr">
              <a:lnSpc>
                <a:spcPct val="102666"/>
              </a:lnSpc>
              <a:spcBef>
                <a:spcPts val="500"/>
              </a:spcBef>
              <a:spcAft>
                <a:spcPts val="0"/>
              </a:spcAft>
              <a:buClr>
                <a:schemeClr val="lt1"/>
              </a:buClr>
              <a:buSzPts val="1500"/>
              <a:buFont typeface="Open Sans Light"/>
              <a:buNone/>
              <a:defRPr sz="1500">
                <a:solidFill>
                  <a:schemeClr val="lt1"/>
                </a:solidFill>
              </a:defRPr>
            </a:lvl2pPr>
            <a:lvl3pPr indent="-228600" lvl="2" marL="1371600" algn="l">
              <a:lnSpc>
                <a:spcPct val="114074"/>
              </a:lnSpc>
              <a:spcBef>
                <a:spcPts val="500"/>
              </a:spcBef>
              <a:spcAft>
                <a:spcPts val="0"/>
              </a:spcAft>
              <a:buClr>
                <a:srgbClr val="0069C9"/>
              </a:buClr>
              <a:buSzPts val="1350"/>
              <a:buFont typeface="Open Sans Light"/>
              <a:buNone/>
              <a:defRPr sz="1350"/>
            </a:lvl3pPr>
            <a:lvl4pPr indent="-228600" lvl="3" marL="1828800" algn="l">
              <a:lnSpc>
                <a:spcPct val="128333"/>
              </a:lnSpc>
              <a:spcBef>
                <a:spcPts val="500"/>
              </a:spcBef>
              <a:spcAft>
                <a:spcPts val="0"/>
              </a:spcAft>
              <a:buClr>
                <a:srgbClr val="0069C9"/>
              </a:buClr>
              <a:buSzPts val="1200"/>
              <a:buFont typeface="Open Sans Light"/>
              <a:buNone/>
              <a:defRPr sz="1200"/>
            </a:lvl4pPr>
            <a:lvl5pPr indent="-228600" lvl="4" marL="2286000" algn="l">
              <a:lnSpc>
                <a:spcPct val="128333"/>
              </a:lnSpc>
              <a:spcBef>
                <a:spcPts val="500"/>
              </a:spcBef>
              <a:spcAft>
                <a:spcPts val="0"/>
              </a:spcAft>
              <a:buClr>
                <a:srgbClr val="0069C9"/>
              </a:buClr>
              <a:buSzPts val="1200"/>
              <a:buFont typeface="Open Sans Light"/>
              <a:buNone/>
              <a:defRPr sz="12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 name="Google Shape;33;p21"/>
          <p:cNvSpPr txBox="1"/>
          <p:nvPr>
            <p:ph idx="3" type="subTitle"/>
          </p:nvPr>
        </p:nvSpPr>
        <p:spPr>
          <a:xfrm>
            <a:off x="296333" y="3345532"/>
            <a:ext cx="4986867" cy="1975764"/>
          </a:xfrm>
          <a:prstGeom prst="rect">
            <a:avLst/>
          </a:prstGeom>
          <a:noFill/>
          <a:ln>
            <a:noFill/>
          </a:ln>
        </p:spPr>
        <p:txBody>
          <a:bodyPr anchorCtr="0" anchor="t" bIns="45700" lIns="0" spcFirstLastPara="1" rIns="0" wrap="square" tIns="45700">
            <a:normAutofit/>
          </a:bodyPr>
          <a:lstStyle>
            <a:lvl1pPr lvl="0" algn="l">
              <a:lnSpc>
                <a:spcPct val="62222"/>
              </a:lnSpc>
              <a:spcBef>
                <a:spcPts val="1000"/>
              </a:spcBef>
              <a:spcAft>
                <a:spcPts val="0"/>
              </a:spcAft>
              <a:buClr>
                <a:schemeClr val="lt1"/>
              </a:buClr>
              <a:buSzPts val="2475"/>
              <a:buFont typeface="Calibri"/>
              <a:buNone/>
              <a:defRPr sz="2475">
                <a:solidFill>
                  <a:schemeClr val="lt1"/>
                </a:solidFill>
                <a:latin typeface="Calibri"/>
                <a:ea typeface="Calibri"/>
                <a:cs typeface="Calibri"/>
                <a:sym typeface="Calibri"/>
              </a:defRPr>
            </a:lvl1pPr>
            <a:lvl2pPr lvl="1" algn="ctr">
              <a:lnSpc>
                <a:spcPct val="102666"/>
              </a:lnSpc>
              <a:spcBef>
                <a:spcPts val="500"/>
              </a:spcBef>
              <a:spcAft>
                <a:spcPts val="0"/>
              </a:spcAft>
              <a:buClr>
                <a:srgbClr val="0069C9"/>
              </a:buClr>
              <a:buSzPts val="1500"/>
              <a:buFont typeface="Open Sans Light"/>
              <a:buNone/>
              <a:defRPr sz="1500"/>
            </a:lvl2pPr>
            <a:lvl3pPr lvl="2" algn="ctr">
              <a:lnSpc>
                <a:spcPct val="114074"/>
              </a:lnSpc>
              <a:spcBef>
                <a:spcPts val="500"/>
              </a:spcBef>
              <a:spcAft>
                <a:spcPts val="0"/>
              </a:spcAft>
              <a:buClr>
                <a:srgbClr val="0069C9"/>
              </a:buClr>
              <a:buSzPts val="1350"/>
              <a:buFont typeface="Open Sans Light"/>
              <a:buNone/>
              <a:defRPr sz="1350"/>
            </a:lvl3pPr>
            <a:lvl4pPr lvl="3" algn="ctr">
              <a:lnSpc>
                <a:spcPct val="128333"/>
              </a:lnSpc>
              <a:spcBef>
                <a:spcPts val="500"/>
              </a:spcBef>
              <a:spcAft>
                <a:spcPts val="0"/>
              </a:spcAft>
              <a:buClr>
                <a:srgbClr val="0069C9"/>
              </a:buClr>
              <a:buSzPts val="1200"/>
              <a:buFont typeface="Open Sans Light"/>
              <a:buNone/>
              <a:defRPr sz="1200"/>
            </a:lvl4pPr>
            <a:lvl5pPr lvl="4" algn="ctr">
              <a:lnSpc>
                <a:spcPct val="128333"/>
              </a:lnSpc>
              <a:spcBef>
                <a:spcPts val="500"/>
              </a:spcBef>
              <a:spcAft>
                <a:spcPts val="0"/>
              </a:spcAft>
              <a:buClr>
                <a:srgbClr val="0069C9"/>
              </a:buClr>
              <a:buSzPts val="1200"/>
              <a:buFont typeface="Open Sans Light"/>
              <a:buNone/>
              <a:defRPr sz="1200"/>
            </a:lvl5pPr>
            <a:lvl6pPr lvl="5" algn="ctr">
              <a:lnSpc>
                <a:spcPct val="90000"/>
              </a:lnSpc>
              <a:spcBef>
                <a:spcPts val="500"/>
              </a:spcBef>
              <a:spcAft>
                <a:spcPts val="0"/>
              </a:spcAft>
              <a:buClr>
                <a:schemeClr val="dk1"/>
              </a:buClr>
              <a:buSzPts val="1200"/>
              <a:buNone/>
              <a:defRPr sz="1200"/>
            </a:lvl6pPr>
            <a:lvl7pPr lvl="6" algn="ctr">
              <a:lnSpc>
                <a:spcPct val="90000"/>
              </a:lnSpc>
              <a:spcBef>
                <a:spcPts val="500"/>
              </a:spcBef>
              <a:spcAft>
                <a:spcPts val="0"/>
              </a:spcAft>
              <a:buClr>
                <a:schemeClr val="dk1"/>
              </a:buClr>
              <a:buSzPts val="1200"/>
              <a:buNone/>
              <a:defRPr sz="1200"/>
            </a:lvl7pPr>
            <a:lvl8pPr lvl="7" algn="ctr">
              <a:lnSpc>
                <a:spcPct val="90000"/>
              </a:lnSpc>
              <a:spcBef>
                <a:spcPts val="500"/>
              </a:spcBef>
              <a:spcAft>
                <a:spcPts val="0"/>
              </a:spcAft>
              <a:buClr>
                <a:schemeClr val="dk1"/>
              </a:buClr>
              <a:buSzPts val="1200"/>
              <a:buNone/>
              <a:defRPr sz="1200"/>
            </a:lvl8pPr>
            <a:lvl9pPr lvl="8" algn="ctr">
              <a:lnSpc>
                <a:spcPct val="90000"/>
              </a:lnSpc>
              <a:spcBef>
                <a:spcPts val="500"/>
              </a:spcBef>
              <a:spcAft>
                <a:spcPts val="0"/>
              </a:spcAft>
              <a:buClr>
                <a:schemeClr val="dk1"/>
              </a:buClr>
              <a:buSzPts val="1200"/>
              <a:buNone/>
              <a:defRPr sz="1200"/>
            </a:lvl9pPr>
          </a:lstStyle>
          <a:p/>
        </p:txBody>
      </p:sp>
      <p:sp>
        <p:nvSpPr>
          <p:cNvPr id="34" name="Google Shape;34;p21"/>
          <p:cNvSpPr txBox="1"/>
          <p:nvPr>
            <p:ph idx="4" type="body"/>
          </p:nvPr>
        </p:nvSpPr>
        <p:spPr>
          <a:xfrm>
            <a:off x="296333" y="2141538"/>
            <a:ext cx="5906347" cy="1135062"/>
          </a:xfrm>
          <a:prstGeom prst="rect">
            <a:avLst/>
          </a:prstGeom>
          <a:noFill/>
          <a:ln cap="flat" cmpd="sng" w="25400">
            <a:solidFill>
              <a:srgbClr val="F5F7FC"/>
            </a:solidFill>
            <a:prstDash val="solid"/>
            <a:round/>
            <a:headEnd len="sm" w="sm" type="none"/>
            <a:tailEnd len="sm" w="sm" type="none"/>
          </a:ln>
        </p:spPr>
        <p:txBody>
          <a:bodyPr anchorCtr="0" anchor="b" bIns="45700" lIns="0" spcFirstLastPara="1" rIns="0" wrap="square" tIns="45700">
            <a:noAutofit/>
          </a:bodyPr>
          <a:lstStyle>
            <a:lvl1pPr indent="-228600" lvl="0" marL="457200" algn="l">
              <a:lnSpc>
                <a:spcPct val="46666"/>
              </a:lnSpc>
              <a:spcBef>
                <a:spcPts val="1000"/>
              </a:spcBef>
              <a:spcAft>
                <a:spcPts val="0"/>
              </a:spcAft>
              <a:buClr>
                <a:schemeClr val="lt1"/>
              </a:buClr>
              <a:buSzPts val="3300"/>
              <a:buFont typeface="Calibri"/>
              <a:buNone/>
              <a:defRPr b="1" sz="3300" cap="none">
                <a:solidFill>
                  <a:schemeClr val="lt1"/>
                </a:solidFill>
                <a:latin typeface="Calibri"/>
                <a:ea typeface="Calibri"/>
                <a:cs typeface="Calibri"/>
                <a:sym typeface="Calibri"/>
              </a:defRPr>
            </a:lvl1pPr>
            <a:lvl2pPr indent="-228600" lvl="1" marL="914400" algn="l">
              <a:lnSpc>
                <a:spcPct val="102666"/>
              </a:lnSpc>
              <a:spcBef>
                <a:spcPts val="500"/>
              </a:spcBef>
              <a:spcAft>
                <a:spcPts val="0"/>
              </a:spcAft>
              <a:buClr>
                <a:schemeClr val="lt1"/>
              </a:buClr>
              <a:buSzPts val="1500"/>
              <a:buFont typeface="Open Sans Light"/>
              <a:buNone/>
              <a:defRPr sz="1500">
                <a:solidFill>
                  <a:schemeClr val="lt1"/>
                </a:solidFill>
              </a:defRPr>
            </a:lvl2pPr>
            <a:lvl3pPr indent="-228600" lvl="2" marL="1371600" algn="l">
              <a:lnSpc>
                <a:spcPct val="114074"/>
              </a:lnSpc>
              <a:spcBef>
                <a:spcPts val="500"/>
              </a:spcBef>
              <a:spcAft>
                <a:spcPts val="0"/>
              </a:spcAft>
              <a:buClr>
                <a:srgbClr val="0069C9"/>
              </a:buClr>
              <a:buSzPts val="1350"/>
              <a:buFont typeface="Open Sans Light"/>
              <a:buNone/>
              <a:defRPr sz="1350"/>
            </a:lvl3pPr>
            <a:lvl4pPr indent="-228600" lvl="3" marL="1828800" algn="l">
              <a:lnSpc>
                <a:spcPct val="128333"/>
              </a:lnSpc>
              <a:spcBef>
                <a:spcPts val="500"/>
              </a:spcBef>
              <a:spcAft>
                <a:spcPts val="0"/>
              </a:spcAft>
              <a:buClr>
                <a:srgbClr val="0069C9"/>
              </a:buClr>
              <a:buSzPts val="1200"/>
              <a:buFont typeface="Open Sans Light"/>
              <a:buNone/>
              <a:defRPr sz="1200"/>
            </a:lvl4pPr>
            <a:lvl5pPr indent="-228600" lvl="4" marL="2286000" algn="l">
              <a:lnSpc>
                <a:spcPct val="128333"/>
              </a:lnSpc>
              <a:spcBef>
                <a:spcPts val="500"/>
              </a:spcBef>
              <a:spcAft>
                <a:spcPts val="0"/>
              </a:spcAft>
              <a:buClr>
                <a:srgbClr val="0069C9"/>
              </a:buClr>
              <a:buSzPts val="1200"/>
              <a:buFont typeface="Open Sans Light"/>
              <a:buNone/>
              <a:defRPr sz="12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 name="Google Shape;35;p21"/>
          <p:cNvSpPr txBox="1"/>
          <p:nvPr>
            <p:ph idx="12" type="sldNum"/>
          </p:nvPr>
        </p:nvSpPr>
        <p:spPr>
          <a:xfrm>
            <a:off x="11650134" y="115572"/>
            <a:ext cx="423335" cy="365125"/>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lt1"/>
                </a:solidFill>
                <a:latin typeface="Calibri"/>
                <a:ea typeface="Calibri"/>
                <a:cs typeface="Calibri"/>
                <a:sym typeface="Calibri"/>
              </a:defRPr>
            </a:lvl1pPr>
            <a:lvl2pPr indent="0" lvl="1" marL="0" marR="0" rtl="0" algn="l">
              <a:spcBef>
                <a:spcPts val="0"/>
              </a:spcBef>
              <a:buNone/>
              <a:defRPr sz="1800">
                <a:solidFill>
                  <a:schemeClr val="lt1"/>
                </a:solidFill>
                <a:latin typeface="Calibri"/>
                <a:ea typeface="Calibri"/>
                <a:cs typeface="Calibri"/>
                <a:sym typeface="Calibri"/>
              </a:defRPr>
            </a:lvl2pPr>
            <a:lvl3pPr indent="0" lvl="2" marL="0" marR="0" rtl="0" algn="l">
              <a:spcBef>
                <a:spcPts val="0"/>
              </a:spcBef>
              <a:buNone/>
              <a:defRPr sz="1800">
                <a:solidFill>
                  <a:schemeClr val="lt1"/>
                </a:solidFill>
                <a:latin typeface="Calibri"/>
                <a:ea typeface="Calibri"/>
                <a:cs typeface="Calibri"/>
                <a:sym typeface="Calibri"/>
              </a:defRPr>
            </a:lvl3pPr>
            <a:lvl4pPr indent="0" lvl="3" marL="0" marR="0" rtl="0" algn="l">
              <a:spcBef>
                <a:spcPts val="0"/>
              </a:spcBef>
              <a:buNone/>
              <a:defRPr sz="1800">
                <a:solidFill>
                  <a:schemeClr val="lt1"/>
                </a:solidFill>
                <a:latin typeface="Calibri"/>
                <a:ea typeface="Calibri"/>
                <a:cs typeface="Calibri"/>
                <a:sym typeface="Calibri"/>
              </a:defRPr>
            </a:lvl4pPr>
            <a:lvl5pPr indent="0" lvl="4" marL="0" marR="0" rtl="0" algn="l">
              <a:spcBef>
                <a:spcPts val="0"/>
              </a:spcBef>
              <a:buNone/>
              <a:defRPr sz="1800">
                <a:solidFill>
                  <a:schemeClr val="lt1"/>
                </a:solidFill>
                <a:latin typeface="Calibri"/>
                <a:ea typeface="Calibri"/>
                <a:cs typeface="Calibri"/>
                <a:sym typeface="Calibri"/>
              </a:defRPr>
            </a:lvl5pPr>
            <a:lvl6pPr indent="0" lvl="5" marL="0" marR="0" rtl="0" algn="l">
              <a:spcBef>
                <a:spcPts val="0"/>
              </a:spcBef>
              <a:buNone/>
              <a:defRPr sz="1800">
                <a:solidFill>
                  <a:schemeClr val="lt1"/>
                </a:solidFill>
                <a:latin typeface="Calibri"/>
                <a:ea typeface="Calibri"/>
                <a:cs typeface="Calibri"/>
                <a:sym typeface="Calibri"/>
              </a:defRPr>
            </a:lvl6pPr>
            <a:lvl7pPr indent="0" lvl="6" marL="0" marR="0" rtl="0" algn="l">
              <a:spcBef>
                <a:spcPts val="0"/>
              </a:spcBef>
              <a:buNone/>
              <a:defRPr sz="1800">
                <a:solidFill>
                  <a:schemeClr val="lt1"/>
                </a:solidFill>
                <a:latin typeface="Calibri"/>
                <a:ea typeface="Calibri"/>
                <a:cs typeface="Calibri"/>
                <a:sym typeface="Calibri"/>
              </a:defRPr>
            </a:lvl7pPr>
            <a:lvl8pPr indent="0" lvl="7" marL="0" marR="0" rtl="0" algn="l">
              <a:spcBef>
                <a:spcPts val="0"/>
              </a:spcBef>
              <a:buNone/>
              <a:defRPr sz="1800">
                <a:solidFill>
                  <a:schemeClr val="lt1"/>
                </a:solidFill>
                <a:latin typeface="Calibri"/>
                <a:ea typeface="Calibri"/>
                <a:cs typeface="Calibri"/>
                <a:sym typeface="Calibri"/>
              </a:defRPr>
            </a:lvl8pPr>
            <a:lvl9pPr indent="0" lvl="8" marL="0" marR="0" rtl="0" algn="l">
              <a:spcBef>
                <a:spcPts val="0"/>
              </a:spcBef>
              <a:buNone/>
              <a:defRPr sz="1800">
                <a:solidFill>
                  <a:schemeClr val="lt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ubrik och innehåll" type="obj">
  <p:cSld name="OBJECT">
    <p:spTree>
      <p:nvGrpSpPr>
        <p:cNvPr id="36" name="Shape 36"/>
        <p:cNvGrpSpPr/>
        <p:nvPr/>
      </p:nvGrpSpPr>
      <p:grpSpPr>
        <a:xfrm>
          <a:off x="0" y="0"/>
          <a:ext cx="0" cy="0"/>
          <a:chOff x="0" y="0"/>
          <a:chExt cx="0" cy="0"/>
        </a:xfrm>
      </p:grpSpPr>
      <p:sp>
        <p:nvSpPr>
          <p:cNvPr id="37" name="Google Shape;37;p22"/>
          <p:cNvSpPr txBox="1"/>
          <p:nvPr>
            <p:ph type="title"/>
          </p:nvPr>
        </p:nvSpPr>
        <p:spPr>
          <a:xfrm>
            <a:off x="2351585" y="947959"/>
            <a:ext cx="9313035" cy="466281"/>
          </a:xfrm>
          <a:prstGeom prst="rect">
            <a:avLst/>
          </a:prstGeom>
          <a:noFill/>
          <a:ln>
            <a:noFill/>
          </a:ln>
        </p:spPr>
        <p:txBody>
          <a:bodyPr anchorCtr="0" anchor="ctr" bIns="45700" lIns="0" spcFirstLastPara="1" rIns="0" wrap="square" tIns="45700">
            <a:spAutoFit/>
          </a:bodyPr>
          <a:lstStyle>
            <a:lvl1pPr lvl="0" algn="r">
              <a:lnSpc>
                <a:spcPct val="90000"/>
              </a:lnSpc>
              <a:spcBef>
                <a:spcPts val="0"/>
              </a:spcBef>
              <a:spcAft>
                <a:spcPts val="0"/>
              </a:spcAft>
              <a:buClr>
                <a:srgbClr val="0069C9"/>
              </a:buClr>
              <a:buSzPts val="2700"/>
              <a:buFont typeface="Open Sans Light"/>
              <a:buNone/>
              <a:defRPr sz="27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8" name="Google Shape;38;p22"/>
          <p:cNvSpPr txBox="1"/>
          <p:nvPr>
            <p:ph idx="1" type="body"/>
          </p:nvPr>
        </p:nvSpPr>
        <p:spPr>
          <a:xfrm>
            <a:off x="914401" y="1981200"/>
            <a:ext cx="10750219" cy="4114800"/>
          </a:xfrm>
          <a:prstGeom prst="rect">
            <a:avLst/>
          </a:prstGeom>
          <a:noFill/>
          <a:ln>
            <a:noFill/>
          </a:ln>
        </p:spPr>
        <p:txBody>
          <a:bodyPr anchorCtr="0" anchor="t" bIns="45700" lIns="0" spcFirstLastPara="1" rIns="0" wrap="square" tIns="45700">
            <a:normAutofit/>
          </a:bodyPr>
          <a:lstStyle>
            <a:lvl1pPr indent="-228600" lvl="0" marL="457200" algn="l">
              <a:lnSpc>
                <a:spcPct val="85555"/>
              </a:lnSpc>
              <a:spcBef>
                <a:spcPts val="1000"/>
              </a:spcBef>
              <a:spcAft>
                <a:spcPts val="0"/>
              </a:spcAft>
              <a:buClr>
                <a:srgbClr val="0069C9"/>
              </a:buClr>
              <a:buSzPts val="1800"/>
              <a:buFont typeface="Open Sans Light"/>
              <a:buNone/>
              <a:defRPr sz="1800"/>
            </a:lvl1pPr>
            <a:lvl2pPr indent="-228600" lvl="1" marL="914400" algn="l">
              <a:lnSpc>
                <a:spcPct val="85555"/>
              </a:lnSpc>
              <a:spcBef>
                <a:spcPts val="500"/>
              </a:spcBef>
              <a:spcAft>
                <a:spcPts val="0"/>
              </a:spcAft>
              <a:buClr>
                <a:srgbClr val="0069C9"/>
              </a:buClr>
              <a:buSzPts val="1800"/>
              <a:buFont typeface="Open Sans Light"/>
              <a:buNone/>
              <a:defRPr sz="1800"/>
            </a:lvl2pPr>
            <a:lvl3pPr indent="-228600" lvl="2" marL="1371600" algn="l">
              <a:lnSpc>
                <a:spcPct val="85555"/>
              </a:lnSpc>
              <a:spcBef>
                <a:spcPts val="500"/>
              </a:spcBef>
              <a:spcAft>
                <a:spcPts val="0"/>
              </a:spcAft>
              <a:buClr>
                <a:srgbClr val="0069C9"/>
              </a:buClr>
              <a:buSzPts val="1800"/>
              <a:buFont typeface="Open Sans Light"/>
              <a:buNone/>
              <a:defRPr sz="1800"/>
            </a:lvl3pPr>
            <a:lvl4pPr indent="-228600" lvl="3" marL="1828800" algn="l">
              <a:lnSpc>
                <a:spcPct val="85555"/>
              </a:lnSpc>
              <a:spcBef>
                <a:spcPts val="500"/>
              </a:spcBef>
              <a:spcAft>
                <a:spcPts val="0"/>
              </a:spcAft>
              <a:buClr>
                <a:srgbClr val="0069C9"/>
              </a:buClr>
              <a:buSzPts val="1800"/>
              <a:buFont typeface="Open Sans Light"/>
              <a:buNone/>
              <a:defRPr sz="1800"/>
            </a:lvl4pPr>
            <a:lvl5pPr indent="-228600" lvl="4" marL="2286000" algn="l">
              <a:lnSpc>
                <a:spcPct val="85555"/>
              </a:lnSpc>
              <a:spcBef>
                <a:spcPts val="500"/>
              </a:spcBef>
              <a:spcAft>
                <a:spcPts val="0"/>
              </a:spcAft>
              <a:buClr>
                <a:srgbClr val="0069C9"/>
              </a:buClr>
              <a:buSzPts val="1800"/>
              <a:buFont typeface="Open Sans Light"/>
              <a:buNone/>
              <a:defRPr sz="18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 name="Google Shape;39;p22"/>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0" name="Google Shape;40;p22"/>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1" name="Google Shape;41;p22"/>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alibri"/>
                <a:ea typeface="Calibri"/>
                <a:cs typeface="Calibri"/>
                <a:sym typeface="Calibri"/>
              </a:defRPr>
            </a:lvl1pPr>
            <a:lvl2pPr indent="0" lvl="1" marL="0" marR="0" rtl="0" algn="l">
              <a:spcBef>
                <a:spcPts val="0"/>
              </a:spcBef>
              <a:buNone/>
              <a:defRPr sz="1800">
                <a:solidFill>
                  <a:schemeClr val="dk1"/>
                </a:solidFill>
                <a:latin typeface="Calibri"/>
                <a:ea typeface="Calibri"/>
                <a:cs typeface="Calibri"/>
                <a:sym typeface="Calibri"/>
              </a:defRPr>
            </a:lvl2pPr>
            <a:lvl3pPr indent="0" lvl="2" marL="0" marR="0" rtl="0" algn="l">
              <a:spcBef>
                <a:spcPts val="0"/>
              </a:spcBef>
              <a:buNone/>
              <a:defRPr sz="1800">
                <a:solidFill>
                  <a:schemeClr val="dk1"/>
                </a:solidFill>
                <a:latin typeface="Calibri"/>
                <a:ea typeface="Calibri"/>
                <a:cs typeface="Calibri"/>
                <a:sym typeface="Calibri"/>
              </a:defRPr>
            </a:lvl3pPr>
            <a:lvl4pPr indent="0" lvl="3" marL="0" marR="0" rtl="0" algn="l">
              <a:spcBef>
                <a:spcPts val="0"/>
              </a:spcBef>
              <a:buNone/>
              <a:defRPr sz="1800">
                <a:solidFill>
                  <a:schemeClr val="dk1"/>
                </a:solidFill>
                <a:latin typeface="Calibri"/>
                <a:ea typeface="Calibri"/>
                <a:cs typeface="Calibri"/>
                <a:sym typeface="Calibri"/>
              </a:defRPr>
            </a:lvl4pPr>
            <a:lvl5pPr indent="0" lvl="4" marL="0" marR="0" rtl="0" algn="l">
              <a:spcBef>
                <a:spcPts val="0"/>
              </a:spcBef>
              <a:buNone/>
              <a:defRPr sz="1800">
                <a:solidFill>
                  <a:schemeClr val="dk1"/>
                </a:solidFill>
                <a:latin typeface="Calibri"/>
                <a:ea typeface="Calibri"/>
                <a:cs typeface="Calibri"/>
                <a:sym typeface="Calibri"/>
              </a:defRPr>
            </a:lvl5pPr>
            <a:lvl6pPr indent="0" lvl="5" marL="0" marR="0" rtl="0" algn="l">
              <a:spcBef>
                <a:spcPts val="0"/>
              </a:spcBef>
              <a:buNone/>
              <a:defRPr sz="1800">
                <a:solidFill>
                  <a:schemeClr val="dk1"/>
                </a:solidFill>
                <a:latin typeface="Calibri"/>
                <a:ea typeface="Calibri"/>
                <a:cs typeface="Calibri"/>
                <a:sym typeface="Calibri"/>
              </a:defRPr>
            </a:lvl6pPr>
            <a:lvl7pPr indent="0" lvl="6" marL="0" marR="0" rtl="0" algn="l">
              <a:spcBef>
                <a:spcPts val="0"/>
              </a:spcBef>
              <a:buNone/>
              <a:defRPr sz="1800">
                <a:solidFill>
                  <a:schemeClr val="dk1"/>
                </a:solidFill>
                <a:latin typeface="Calibri"/>
                <a:ea typeface="Calibri"/>
                <a:cs typeface="Calibri"/>
                <a:sym typeface="Calibri"/>
              </a:defRPr>
            </a:lvl7pPr>
            <a:lvl8pPr indent="0" lvl="7" marL="0" marR="0" rtl="0" algn="l">
              <a:spcBef>
                <a:spcPts val="0"/>
              </a:spcBef>
              <a:buNone/>
              <a:defRPr sz="1800">
                <a:solidFill>
                  <a:schemeClr val="dk1"/>
                </a:solidFill>
                <a:latin typeface="Calibri"/>
                <a:ea typeface="Calibri"/>
                <a:cs typeface="Calibri"/>
                <a:sym typeface="Calibri"/>
              </a:defRPr>
            </a:lvl8pPr>
            <a:lvl9pPr indent="0" lvl="8" marL="0" marR="0" rtl="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vå innehållsdelar" type="twoObj">
  <p:cSld name="TWO_OBJECTS">
    <p:spTree>
      <p:nvGrpSpPr>
        <p:cNvPr id="42" name="Shape 42"/>
        <p:cNvGrpSpPr/>
        <p:nvPr/>
      </p:nvGrpSpPr>
      <p:grpSpPr>
        <a:xfrm>
          <a:off x="0" y="0"/>
          <a:ext cx="0" cy="0"/>
          <a:chOff x="0" y="0"/>
          <a:chExt cx="0" cy="0"/>
        </a:xfrm>
      </p:grpSpPr>
      <p:sp>
        <p:nvSpPr>
          <p:cNvPr id="43" name="Google Shape;43;p23"/>
          <p:cNvSpPr txBox="1"/>
          <p:nvPr>
            <p:ph type="title"/>
          </p:nvPr>
        </p:nvSpPr>
        <p:spPr>
          <a:xfrm>
            <a:off x="2351584" y="609600"/>
            <a:ext cx="9217024" cy="1143000"/>
          </a:xfrm>
          <a:prstGeom prst="rect">
            <a:avLst/>
          </a:prstGeom>
          <a:noFill/>
          <a:ln>
            <a:noFill/>
          </a:ln>
        </p:spPr>
        <p:txBody>
          <a:bodyPr anchorCtr="0" anchor="ctr" bIns="45700" lIns="0" spcFirstLastPara="1" rIns="0" wrap="square" tIns="45700">
            <a:spAutoFit/>
          </a:bodyPr>
          <a:lstStyle>
            <a:lvl1pPr lvl="0" algn="r">
              <a:lnSpc>
                <a:spcPct val="90000"/>
              </a:lnSpc>
              <a:spcBef>
                <a:spcPts val="0"/>
              </a:spcBef>
              <a:spcAft>
                <a:spcPts val="0"/>
              </a:spcAft>
              <a:buClr>
                <a:srgbClr val="0069C9"/>
              </a:buClr>
              <a:buSzPts val="2700"/>
              <a:buFont typeface="Open Sans Light"/>
              <a:buNone/>
              <a:defRPr sz="27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4" name="Google Shape;44;p23"/>
          <p:cNvSpPr txBox="1"/>
          <p:nvPr>
            <p:ph idx="1" type="body"/>
          </p:nvPr>
        </p:nvSpPr>
        <p:spPr>
          <a:xfrm>
            <a:off x="914400" y="1981200"/>
            <a:ext cx="5080000" cy="4114800"/>
          </a:xfrm>
          <a:prstGeom prst="rect">
            <a:avLst/>
          </a:prstGeom>
          <a:noFill/>
          <a:ln>
            <a:noFill/>
          </a:ln>
        </p:spPr>
        <p:txBody>
          <a:bodyPr anchorCtr="0" anchor="t" bIns="45700" lIns="0" spcFirstLastPara="1" rIns="0" wrap="square" tIns="45700">
            <a:normAutofit/>
          </a:bodyPr>
          <a:lstStyle>
            <a:lvl1pPr indent="-228600" lvl="0" marL="457200" algn="l">
              <a:lnSpc>
                <a:spcPct val="85555"/>
              </a:lnSpc>
              <a:spcBef>
                <a:spcPts val="1000"/>
              </a:spcBef>
              <a:spcAft>
                <a:spcPts val="0"/>
              </a:spcAft>
              <a:buClr>
                <a:srgbClr val="0069C9"/>
              </a:buClr>
              <a:buSzPts val="1800"/>
              <a:buFont typeface="Open Sans Light"/>
              <a:buNone/>
              <a:defRPr sz="1800"/>
            </a:lvl1pPr>
            <a:lvl2pPr indent="-228600" lvl="1" marL="914400" algn="l">
              <a:lnSpc>
                <a:spcPct val="85555"/>
              </a:lnSpc>
              <a:spcBef>
                <a:spcPts val="500"/>
              </a:spcBef>
              <a:spcAft>
                <a:spcPts val="0"/>
              </a:spcAft>
              <a:buClr>
                <a:srgbClr val="0069C9"/>
              </a:buClr>
              <a:buSzPts val="1800"/>
              <a:buFont typeface="Open Sans Light"/>
              <a:buNone/>
              <a:defRPr sz="1800"/>
            </a:lvl2pPr>
            <a:lvl3pPr indent="-228600" lvl="2" marL="1371600" algn="l">
              <a:lnSpc>
                <a:spcPct val="85555"/>
              </a:lnSpc>
              <a:spcBef>
                <a:spcPts val="500"/>
              </a:spcBef>
              <a:spcAft>
                <a:spcPts val="0"/>
              </a:spcAft>
              <a:buClr>
                <a:srgbClr val="0069C9"/>
              </a:buClr>
              <a:buSzPts val="1800"/>
              <a:buFont typeface="Open Sans Light"/>
              <a:buNone/>
              <a:defRPr sz="1800"/>
            </a:lvl3pPr>
            <a:lvl4pPr indent="-228600" lvl="3" marL="1828800" algn="l">
              <a:lnSpc>
                <a:spcPct val="85555"/>
              </a:lnSpc>
              <a:spcBef>
                <a:spcPts val="500"/>
              </a:spcBef>
              <a:spcAft>
                <a:spcPts val="0"/>
              </a:spcAft>
              <a:buClr>
                <a:srgbClr val="0069C9"/>
              </a:buClr>
              <a:buSzPts val="1800"/>
              <a:buFont typeface="Open Sans Light"/>
              <a:buNone/>
              <a:defRPr sz="1800"/>
            </a:lvl4pPr>
            <a:lvl5pPr indent="-228600" lvl="4" marL="2286000" algn="l">
              <a:lnSpc>
                <a:spcPct val="85555"/>
              </a:lnSpc>
              <a:spcBef>
                <a:spcPts val="500"/>
              </a:spcBef>
              <a:spcAft>
                <a:spcPts val="0"/>
              </a:spcAft>
              <a:buClr>
                <a:srgbClr val="0069C9"/>
              </a:buClr>
              <a:buSzPts val="1800"/>
              <a:buFont typeface="Open Sans Light"/>
              <a:buNone/>
              <a:defRPr sz="1800"/>
            </a:lvl5pPr>
            <a:lvl6pPr indent="-314325" lvl="5" marL="2743200" algn="l">
              <a:lnSpc>
                <a:spcPct val="90000"/>
              </a:lnSpc>
              <a:spcBef>
                <a:spcPts val="500"/>
              </a:spcBef>
              <a:spcAft>
                <a:spcPts val="0"/>
              </a:spcAft>
              <a:buClr>
                <a:schemeClr val="dk1"/>
              </a:buClr>
              <a:buSzPts val="1350"/>
              <a:buChar char="•"/>
              <a:defRPr sz="1350"/>
            </a:lvl6pPr>
            <a:lvl7pPr indent="-314325" lvl="6" marL="3200400" algn="l">
              <a:lnSpc>
                <a:spcPct val="90000"/>
              </a:lnSpc>
              <a:spcBef>
                <a:spcPts val="500"/>
              </a:spcBef>
              <a:spcAft>
                <a:spcPts val="0"/>
              </a:spcAft>
              <a:buClr>
                <a:schemeClr val="dk1"/>
              </a:buClr>
              <a:buSzPts val="1350"/>
              <a:buChar char="•"/>
              <a:defRPr sz="1350"/>
            </a:lvl7pPr>
            <a:lvl8pPr indent="-314325" lvl="7" marL="3657600" algn="l">
              <a:lnSpc>
                <a:spcPct val="90000"/>
              </a:lnSpc>
              <a:spcBef>
                <a:spcPts val="500"/>
              </a:spcBef>
              <a:spcAft>
                <a:spcPts val="0"/>
              </a:spcAft>
              <a:buClr>
                <a:schemeClr val="dk1"/>
              </a:buClr>
              <a:buSzPts val="1350"/>
              <a:buChar char="•"/>
              <a:defRPr sz="1350"/>
            </a:lvl8pPr>
            <a:lvl9pPr indent="-314325" lvl="8" marL="4114800" algn="l">
              <a:lnSpc>
                <a:spcPct val="90000"/>
              </a:lnSpc>
              <a:spcBef>
                <a:spcPts val="500"/>
              </a:spcBef>
              <a:spcAft>
                <a:spcPts val="0"/>
              </a:spcAft>
              <a:buClr>
                <a:schemeClr val="dk1"/>
              </a:buClr>
              <a:buSzPts val="1350"/>
              <a:buChar char="•"/>
              <a:defRPr sz="1350"/>
            </a:lvl9pPr>
          </a:lstStyle>
          <a:p/>
        </p:txBody>
      </p:sp>
      <p:sp>
        <p:nvSpPr>
          <p:cNvPr id="45" name="Google Shape;45;p23"/>
          <p:cNvSpPr txBox="1"/>
          <p:nvPr>
            <p:ph idx="2" type="body"/>
          </p:nvPr>
        </p:nvSpPr>
        <p:spPr>
          <a:xfrm>
            <a:off x="6197600" y="1981200"/>
            <a:ext cx="5371008" cy="4114800"/>
          </a:xfrm>
          <a:prstGeom prst="rect">
            <a:avLst/>
          </a:prstGeom>
          <a:noFill/>
          <a:ln>
            <a:noFill/>
          </a:ln>
        </p:spPr>
        <p:txBody>
          <a:bodyPr anchorCtr="0" anchor="t" bIns="45700" lIns="0" spcFirstLastPara="1" rIns="0" wrap="square" tIns="45700">
            <a:normAutofit/>
          </a:bodyPr>
          <a:lstStyle>
            <a:lvl1pPr indent="-228600" lvl="0" marL="457200" algn="l">
              <a:lnSpc>
                <a:spcPct val="85555"/>
              </a:lnSpc>
              <a:spcBef>
                <a:spcPts val="1000"/>
              </a:spcBef>
              <a:spcAft>
                <a:spcPts val="0"/>
              </a:spcAft>
              <a:buClr>
                <a:srgbClr val="0069C9"/>
              </a:buClr>
              <a:buSzPts val="1800"/>
              <a:buFont typeface="Open Sans Light"/>
              <a:buNone/>
              <a:defRPr sz="1800"/>
            </a:lvl1pPr>
            <a:lvl2pPr indent="-228600" lvl="1" marL="914400" algn="l">
              <a:lnSpc>
                <a:spcPct val="85555"/>
              </a:lnSpc>
              <a:spcBef>
                <a:spcPts val="500"/>
              </a:spcBef>
              <a:spcAft>
                <a:spcPts val="0"/>
              </a:spcAft>
              <a:buClr>
                <a:srgbClr val="0069C9"/>
              </a:buClr>
              <a:buSzPts val="1800"/>
              <a:buFont typeface="Open Sans Light"/>
              <a:buNone/>
              <a:defRPr sz="1800"/>
            </a:lvl2pPr>
            <a:lvl3pPr indent="-228600" lvl="2" marL="1371600" algn="l">
              <a:lnSpc>
                <a:spcPct val="85555"/>
              </a:lnSpc>
              <a:spcBef>
                <a:spcPts val="500"/>
              </a:spcBef>
              <a:spcAft>
                <a:spcPts val="0"/>
              </a:spcAft>
              <a:buClr>
                <a:srgbClr val="0069C9"/>
              </a:buClr>
              <a:buSzPts val="1800"/>
              <a:buFont typeface="Open Sans Light"/>
              <a:buNone/>
              <a:defRPr sz="1800"/>
            </a:lvl3pPr>
            <a:lvl4pPr indent="-228600" lvl="3" marL="1828800" algn="l">
              <a:lnSpc>
                <a:spcPct val="85555"/>
              </a:lnSpc>
              <a:spcBef>
                <a:spcPts val="500"/>
              </a:spcBef>
              <a:spcAft>
                <a:spcPts val="0"/>
              </a:spcAft>
              <a:buClr>
                <a:srgbClr val="0069C9"/>
              </a:buClr>
              <a:buSzPts val="1800"/>
              <a:buFont typeface="Open Sans Light"/>
              <a:buNone/>
              <a:defRPr sz="1800"/>
            </a:lvl4pPr>
            <a:lvl5pPr indent="-228600" lvl="4" marL="2286000" algn="l">
              <a:lnSpc>
                <a:spcPct val="85555"/>
              </a:lnSpc>
              <a:spcBef>
                <a:spcPts val="500"/>
              </a:spcBef>
              <a:spcAft>
                <a:spcPts val="0"/>
              </a:spcAft>
              <a:buClr>
                <a:srgbClr val="0069C9"/>
              </a:buClr>
              <a:buSzPts val="1800"/>
              <a:buFont typeface="Open Sans Light"/>
              <a:buNone/>
              <a:defRPr sz="1800"/>
            </a:lvl5pPr>
            <a:lvl6pPr indent="-314325" lvl="5" marL="2743200" algn="l">
              <a:lnSpc>
                <a:spcPct val="90000"/>
              </a:lnSpc>
              <a:spcBef>
                <a:spcPts val="500"/>
              </a:spcBef>
              <a:spcAft>
                <a:spcPts val="0"/>
              </a:spcAft>
              <a:buClr>
                <a:schemeClr val="dk1"/>
              </a:buClr>
              <a:buSzPts val="1350"/>
              <a:buChar char="•"/>
              <a:defRPr sz="1350"/>
            </a:lvl6pPr>
            <a:lvl7pPr indent="-314325" lvl="6" marL="3200400" algn="l">
              <a:lnSpc>
                <a:spcPct val="90000"/>
              </a:lnSpc>
              <a:spcBef>
                <a:spcPts val="500"/>
              </a:spcBef>
              <a:spcAft>
                <a:spcPts val="0"/>
              </a:spcAft>
              <a:buClr>
                <a:schemeClr val="dk1"/>
              </a:buClr>
              <a:buSzPts val="1350"/>
              <a:buChar char="•"/>
              <a:defRPr sz="1350"/>
            </a:lvl7pPr>
            <a:lvl8pPr indent="-314325" lvl="7" marL="3657600" algn="l">
              <a:lnSpc>
                <a:spcPct val="90000"/>
              </a:lnSpc>
              <a:spcBef>
                <a:spcPts val="500"/>
              </a:spcBef>
              <a:spcAft>
                <a:spcPts val="0"/>
              </a:spcAft>
              <a:buClr>
                <a:schemeClr val="dk1"/>
              </a:buClr>
              <a:buSzPts val="1350"/>
              <a:buChar char="•"/>
              <a:defRPr sz="1350"/>
            </a:lvl8pPr>
            <a:lvl9pPr indent="-314325" lvl="8" marL="4114800" algn="l">
              <a:lnSpc>
                <a:spcPct val="90000"/>
              </a:lnSpc>
              <a:spcBef>
                <a:spcPts val="500"/>
              </a:spcBef>
              <a:spcAft>
                <a:spcPts val="0"/>
              </a:spcAft>
              <a:buClr>
                <a:schemeClr val="dk1"/>
              </a:buClr>
              <a:buSzPts val="1350"/>
              <a:buChar char="•"/>
              <a:defRPr sz="1350"/>
            </a:lvl9pPr>
          </a:lstStyle>
          <a:p/>
        </p:txBody>
      </p:sp>
      <p:sp>
        <p:nvSpPr>
          <p:cNvPr id="46" name="Google Shape;46;p23"/>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7" name="Google Shape;47;p23"/>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8" name="Google Shape;48;p23"/>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alibri"/>
                <a:ea typeface="Calibri"/>
                <a:cs typeface="Calibri"/>
                <a:sym typeface="Calibri"/>
              </a:defRPr>
            </a:lvl1pPr>
            <a:lvl2pPr indent="0" lvl="1" marL="0" marR="0" rtl="0" algn="l">
              <a:spcBef>
                <a:spcPts val="0"/>
              </a:spcBef>
              <a:buNone/>
              <a:defRPr sz="1800">
                <a:solidFill>
                  <a:schemeClr val="dk1"/>
                </a:solidFill>
                <a:latin typeface="Calibri"/>
                <a:ea typeface="Calibri"/>
                <a:cs typeface="Calibri"/>
                <a:sym typeface="Calibri"/>
              </a:defRPr>
            </a:lvl2pPr>
            <a:lvl3pPr indent="0" lvl="2" marL="0" marR="0" rtl="0" algn="l">
              <a:spcBef>
                <a:spcPts val="0"/>
              </a:spcBef>
              <a:buNone/>
              <a:defRPr sz="1800">
                <a:solidFill>
                  <a:schemeClr val="dk1"/>
                </a:solidFill>
                <a:latin typeface="Calibri"/>
                <a:ea typeface="Calibri"/>
                <a:cs typeface="Calibri"/>
                <a:sym typeface="Calibri"/>
              </a:defRPr>
            </a:lvl3pPr>
            <a:lvl4pPr indent="0" lvl="3" marL="0" marR="0" rtl="0" algn="l">
              <a:spcBef>
                <a:spcPts val="0"/>
              </a:spcBef>
              <a:buNone/>
              <a:defRPr sz="1800">
                <a:solidFill>
                  <a:schemeClr val="dk1"/>
                </a:solidFill>
                <a:latin typeface="Calibri"/>
                <a:ea typeface="Calibri"/>
                <a:cs typeface="Calibri"/>
                <a:sym typeface="Calibri"/>
              </a:defRPr>
            </a:lvl4pPr>
            <a:lvl5pPr indent="0" lvl="4" marL="0" marR="0" rtl="0" algn="l">
              <a:spcBef>
                <a:spcPts val="0"/>
              </a:spcBef>
              <a:buNone/>
              <a:defRPr sz="1800">
                <a:solidFill>
                  <a:schemeClr val="dk1"/>
                </a:solidFill>
                <a:latin typeface="Calibri"/>
                <a:ea typeface="Calibri"/>
                <a:cs typeface="Calibri"/>
                <a:sym typeface="Calibri"/>
              </a:defRPr>
            </a:lvl5pPr>
            <a:lvl6pPr indent="0" lvl="5" marL="0" marR="0" rtl="0" algn="l">
              <a:spcBef>
                <a:spcPts val="0"/>
              </a:spcBef>
              <a:buNone/>
              <a:defRPr sz="1800">
                <a:solidFill>
                  <a:schemeClr val="dk1"/>
                </a:solidFill>
                <a:latin typeface="Calibri"/>
                <a:ea typeface="Calibri"/>
                <a:cs typeface="Calibri"/>
                <a:sym typeface="Calibri"/>
              </a:defRPr>
            </a:lvl6pPr>
            <a:lvl7pPr indent="0" lvl="6" marL="0" marR="0" rtl="0" algn="l">
              <a:spcBef>
                <a:spcPts val="0"/>
              </a:spcBef>
              <a:buNone/>
              <a:defRPr sz="1800">
                <a:solidFill>
                  <a:schemeClr val="dk1"/>
                </a:solidFill>
                <a:latin typeface="Calibri"/>
                <a:ea typeface="Calibri"/>
                <a:cs typeface="Calibri"/>
                <a:sym typeface="Calibri"/>
              </a:defRPr>
            </a:lvl7pPr>
            <a:lvl8pPr indent="0" lvl="7" marL="0" marR="0" rtl="0" algn="l">
              <a:spcBef>
                <a:spcPts val="0"/>
              </a:spcBef>
              <a:buNone/>
              <a:defRPr sz="1800">
                <a:solidFill>
                  <a:schemeClr val="dk1"/>
                </a:solidFill>
                <a:latin typeface="Calibri"/>
                <a:ea typeface="Calibri"/>
                <a:cs typeface="Calibri"/>
                <a:sym typeface="Calibri"/>
              </a:defRPr>
            </a:lvl8pPr>
            <a:lvl9pPr indent="0" lvl="8" marL="0" marR="0" rtl="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ubrikbild" type="title">
  <p:cSld name="TITLE">
    <p:spTree>
      <p:nvGrpSpPr>
        <p:cNvPr id="49" name="Shape 49"/>
        <p:cNvGrpSpPr/>
        <p:nvPr/>
      </p:nvGrpSpPr>
      <p:grpSpPr>
        <a:xfrm>
          <a:off x="0" y="0"/>
          <a:ext cx="0" cy="0"/>
          <a:chOff x="0" y="0"/>
          <a:chExt cx="0" cy="0"/>
        </a:xfrm>
      </p:grpSpPr>
      <p:sp>
        <p:nvSpPr>
          <p:cNvPr id="50" name="Google Shape;50;p24"/>
          <p:cNvSpPr txBox="1"/>
          <p:nvPr>
            <p:ph type="ctrTitle"/>
          </p:nvPr>
        </p:nvSpPr>
        <p:spPr>
          <a:xfrm>
            <a:off x="914400" y="2569975"/>
            <a:ext cx="10363200" cy="590931"/>
          </a:xfrm>
          <a:prstGeom prst="rect">
            <a:avLst/>
          </a:prstGeom>
          <a:noFill/>
          <a:ln>
            <a:noFill/>
          </a:ln>
        </p:spPr>
        <p:txBody>
          <a:bodyPr anchorCtr="0" anchor="ctr" bIns="45700" lIns="0" spcFirstLastPara="1" rIns="0" wrap="square" tIns="45700">
            <a:spAutoFit/>
          </a:bodyPr>
          <a:lstStyle>
            <a:lvl1pPr lvl="0" algn="l">
              <a:lnSpc>
                <a:spcPct val="90000"/>
              </a:lnSpc>
              <a:spcBef>
                <a:spcPts val="0"/>
              </a:spcBef>
              <a:spcAft>
                <a:spcPts val="0"/>
              </a:spcAft>
              <a:buClr>
                <a:srgbClr val="0069C9"/>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24"/>
          <p:cNvSpPr txBox="1"/>
          <p:nvPr>
            <p:ph idx="1" type="subTitle"/>
          </p:nvPr>
        </p:nvSpPr>
        <p:spPr>
          <a:xfrm>
            <a:off x="1828800" y="3886200"/>
            <a:ext cx="8534400" cy="1752600"/>
          </a:xfrm>
          <a:prstGeom prst="rect">
            <a:avLst/>
          </a:prstGeom>
          <a:noFill/>
          <a:ln>
            <a:noFill/>
          </a:ln>
        </p:spPr>
        <p:txBody>
          <a:bodyPr anchorCtr="0" anchor="t" bIns="45700" lIns="0" spcFirstLastPara="1" rIns="0" wrap="square" tIns="45700">
            <a:normAutofit/>
          </a:bodyPr>
          <a:lstStyle>
            <a:lvl1pPr lvl="0" algn="ctr">
              <a:lnSpc>
                <a:spcPct val="128333"/>
              </a:lnSpc>
              <a:spcBef>
                <a:spcPts val="1000"/>
              </a:spcBef>
              <a:spcAft>
                <a:spcPts val="0"/>
              </a:spcAft>
              <a:buClr>
                <a:srgbClr val="0069C9"/>
              </a:buClr>
              <a:buSzPts val="1200"/>
              <a:buFont typeface="Open Sans Light"/>
              <a:buNone/>
              <a:defRPr/>
            </a:lvl1pPr>
            <a:lvl2pPr lvl="1" algn="ctr">
              <a:lnSpc>
                <a:spcPct val="42777"/>
              </a:lnSpc>
              <a:spcBef>
                <a:spcPts val="500"/>
              </a:spcBef>
              <a:spcAft>
                <a:spcPts val="0"/>
              </a:spcAft>
              <a:buClr>
                <a:srgbClr val="0069C9"/>
              </a:buClr>
              <a:buSzPts val="3600"/>
              <a:buFont typeface="Open Sans Light"/>
              <a:buNone/>
              <a:defRPr/>
            </a:lvl2pPr>
            <a:lvl3pPr lvl="2" algn="ctr">
              <a:lnSpc>
                <a:spcPct val="128333"/>
              </a:lnSpc>
              <a:spcBef>
                <a:spcPts val="500"/>
              </a:spcBef>
              <a:spcAft>
                <a:spcPts val="0"/>
              </a:spcAft>
              <a:buClr>
                <a:srgbClr val="0069C9"/>
              </a:buClr>
              <a:buSzPts val="1200"/>
              <a:buFont typeface="Open Sans Light"/>
              <a:buNone/>
              <a:defRPr/>
            </a:lvl3pPr>
            <a:lvl4pPr lvl="3" algn="ctr">
              <a:lnSpc>
                <a:spcPct val="128333"/>
              </a:lnSpc>
              <a:spcBef>
                <a:spcPts val="500"/>
              </a:spcBef>
              <a:spcAft>
                <a:spcPts val="0"/>
              </a:spcAft>
              <a:buClr>
                <a:srgbClr val="0069C9"/>
              </a:buClr>
              <a:buSzPts val="1200"/>
              <a:buFont typeface="Open Sans Light"/>
              <a:buNone/>
              <a:defRPr/>
            </a:lvl4pPr>
            <a:lvl5pPr lvl="4" algn="ctr">
              <a:lnSpc>
                <a:spcPct val="128333"/>
              </a:lnSpc>
              <a:spcBef>
                <a:spcPts val="500"/>
              </a:spcBef>
              <a:spcAft>
                <a:spcPts val="0"/>
              </a:spcAft>
              <a:buClr>
                <a:srgbClr val="0069C9"/>
              </a:buClr>
              <a:buSzPts val="1200"/>
              <a:buFont typeface="Open Sans Light"/>
              <a:buNone/>
              <a:defRPr/>
            </a:lvl5pPr>
            <a:lvl6pPr lvl="5" algn="ctr">
              <a:lnSpc>
                <a:spcPct val="90000"/>
              </a:lnSpc>
              <a:spcBef>
                <a:spcPts val="500"/>
              </a:spcBef>
              <a:spcAft>
                <a:spcPts val="0"/>
              </a:spcAft>
              <a:buClr>
                <a:schemeClr val="dk1"/>
              </a:buClr>
              <a:buSzPts val="1800"/>
              <a:buNone/>
              <a:defRPr/>
            </a:lvl6pPr>
            <a:lvl7pPr lvl="6" algn="ctr">
              <a:lnSpc>
                <a:spcPct val="90000"/>
              </a:lnSpc>
              <a:spcBef>
                <a:spcPts val="500"/>
              </a:spcBef>
              <a:spcAft>
                <a:spcPts val="0"/>
              </a:spcAft>
              <a:buClr>
                <a:schemeClr val="dk1"/>
              </a:buClr>
              <a:buSzPts val="1800"/>
              <a:buNone/>
              <a:defRPr/>
            </a:lvl7pPr>
            <a:lvl8pPr lvl="7" algn="ctr">
              <a:lnSpc>
                <a:spcPct val="90000"/>
              </a:lnSpc>
              <a:spcBef>
                <a:spcPts val="500"/>
              </a:spcBef>
              <a:spcAft>
                <a:spcPts val="0"/>
              </a:spcAft>
              <a:buClr>
                <a:schemeClr val="dk1"/>
              </a:buClr>
              <a:buSzPts val="1800"/>
              <a:buNone/>
              <a:defRPr/>
            </a:lvl8pPr>
            <a:lvl9pPr lvl="8" algn="ctr">
              <a:lnSpc>
                <a:spcPct val="90000"/>
              </a:lnSpc>
              <a:spcBef>
                <a:spcPts val="500"/>
              </a:spcBef>
              <a:spcAft>
                <a:spcPts val="0"/>
              </a:spcAft>
              <a:buClr>
                <a:schemeClr val="dk1"/>
              </a:buClr>
              <a:buSzPts val="1800"/>
              <a:buNone/>
              <a:defRPr/>
            </a:lvl9pPr>
          </a:lstStyle>
          <a:p/>
        </p:txBody>
      </p:sp>
      <p:sp>
        <p:nvSpPr>
          <p:cNvPr id="52" name="Google Shape;52;p24"/>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3" name="Google Shape;53;p24"/>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4" name="Google Shape;54;p24"/>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alibri"/>
                <a:ea typeface="Calibri"/>
                <a:cs typeface="Calibri"/>
                <a:sym typeface="Calibri"/>
              </a:defRPr>
            </a:lvl1pPr>
            <a:lvl2pPr indent="0" lvl="1" marL="0" marR="0" rtl="0" algn="l">
              <a:spcBef>
                <a:spcPts val="0"/>
              </a:spcBef>
              <a:buNone/>
              <a:defRPr sz="1800">
                <a:solidFill>
                  <a:schemeClr val="dk1"/>
                </a:solidFill>
                <a:latin typeface="Calibri"/>
                <a:ea typeface="Calibri"/>
                <a:cs typeface="Calibri"/>
                <a:sym typeface="Calibri"/>
              </a:defRPr>
            </a:lvl2pPr>
            <a:lvl3pPr indent="0" lvl="2" marL="0" marR="0" rtl="0" algn="l">
              <a:spcBef>
                <a:spcPts val="0"/>
              </a:spcBef>
              <a:buNone/>
              <a:defRPr sz="1800">
                <a:solidFill>
                  <a:schemeClr val="dk1"/>
                </a:solidFill>
                <a:latin typeface="Calibri"/>
                <a:ea typeface="Calibri"/>
                <a:cs typeface="Calibri"/>
                <a:sym typeface="Calibri"/>
              </a:defRPr>
            </a:lvl3pPr>
            <a:lvl4pPr indent="0" lvl="3" marL="0" marR="0" rtl="0" algn="l">
              <a:spcBef>
                <a:spcPts val="0"/>
              </a:spcBef>
              <a:buNone/>
              <a:defRPr sz="1800">
                <a:solidFill>
                  <a:schemeClr val="dk1"/>
                </a:solidFill>
                <a:latin typeface="Calibri"/>
                <a:ea typeface="Calibri"/>
                <a:cs typeface="Calibri"/>
                <a:sym typeface="Calibri"/>
              </a:defRPr>
            </a:lvl4pPr>
            <a:lvl5pPr indent="0" lvl="4" marL="0" marR="0" rtl="0" algn="l">
              <a:spcBef>
                <a:spcPts val="0"/>
              </a:spcBef>
              <a:buNone/>
              <a:defRPr sz="1800">
                <a:solidFill>
                  <a:schemeClr val="dk1"/>
                </a:solidFill>
                <a:latin typeface="Calibri"/>
                <a:ea typeface="Calibri"/>
                <a:cs typeface="Calibri"/>
                <a:sym typeface="Calibri"/>
              </a:defRPr>
            </a:lvl5pPr>
            <a:lvl6pPr indent="0" lvl="5" marL="0" marR="0" rtl="0" algn="l">
              <a:spcBef>
                <a:spcPts val="0"/>
              </a:spcBef>
              <a:buNone/>
              <a:defRPr sz="1800">
                <a:solidFill>
                  <a:schemeClr val="dk1"/>
                </a:solidFill>
                <a:latin typeface="Calibri"/>
                <a:ea typeface="Calibri"/>
                <a:cs typeface="Calibri"/>
                <a:sym typeface="Calibri"/>
              </a:defRPr>
            </a:lvl6pPr>
            <a:lvl7pPr indent="0" lvl="6" marL="0" marR="0" rtl="0" algn="l">
              <a:spcBef>
                <a:spcPts val="0"/>
              </a:spcBef>
              <a:buNone/>
              <a:defRPr sz="1800">
                <a:solidFill>
                  <a:schemeClr val="dk1"/>
                </a:solidFill>
                <a:latin typeface="Calibri"/>
                <a:ea typeface="Calibri"/>
                <a:cs typeface="Calibri"/>
                <a:sym typeface="Calibri"/>
              </a:defRPr>
            </a:lvl7pPr>
            <a:lvl8pPr indent="0" lvl="7" marL="0" marR="0" rtl="0" algn="l">
              <a:spcBef>
                <a:spcPts val="0"/>
              </a:spcBef>
              <a:buNone/>
              <a:defRPr sz="1800">
                <a:solidFill>
                  <a:schemeClr val="dk1"/>
                </a:solidFill>
                <a:latin typeface="Calibri"/>
                <a:ea typeface="Calibri"/>
                <a:cs typeface="Calibri"/>
                <a:sym typeface="Calibri"/>
              </a:defRPr>
            </a:lvl8pPr>
            <a:lvl9pPr indent="0" lvl="8" marL="0" marR="0" rtl="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55" name="Shape 55"/>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40" Type="http://schemas.openxmlformats.org/officeDocument/2006/relationships/slideLayout" Target="../slideLayouts/slideLayout40.xml"/><Relationship Id="rId20" Type="http://schemas.openxmlformats.org/officeDocument/2006/relationships/slideLayout" Target="../slideLayouts/slideLayout20.xml"/><Relationship Id="rId42" Type="http://schemas.openxmlformats.org/officeDocument/2006/relationships/slideLayout" Target="../slideLayouts/slideLayout42.xml"/><Relationship Id="rId41" Type="http://schemas.openxmlformats.org/officeDocument/2006/relationships/slideLayout" Target="../slideLayouts/slideLayout41.xml"/><Relationship Id="rId22" Type="http://schemas.openxmlformats.org/officeDocument/2006/relationships/slideLayout" Target="../slideLayouts/slideLayout22.xml"/><Relationship Id="rId44" Type="http://schemas.openxmlformats.org/officeDocument/2006/relationships/slideLayout" Target="../slideLayouts/slideLayout44.xml"/><Relationship Id="rId21" Type="http://schemas.openxmlformats.org/officeDocument/2006/relationships/slideLayout" Target="../slideLayouts/slideLayout21.xml"/><Relationship Id="rId43" Type="http://schemas.openxmlformats.org/officeDocument/2006/relationships/slideLayout" Target="../slideLayouts/slideLayout43.xml"/><Relationship Id="rId24" Type="http://schemas.openxmlformats.org/officeDocument/2006/relationships/slideLayout" Target="../slideLayouts/slideLayout24.xml"/><Relationship Id="rId46" Type="http://schemas.openxmlformats.org/officeDocument/2006/relationships/theme" Target="../theme/theme1.xml"/><Relationship Id="rId23" Type="http://schemas.openxmlformats.org/officeDocument/2006/relationships/slideLayout" Target="../slideLayouts/slideLayout23.xml"/><Relationship Id="rId45" Type="http://schemas.openxmlformats.org/officeDocument/2006/relationships/slideLayout" Target="../slideLayouts/slideLayout45.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5" Type="http://schemas.openxmlformats.org/officeDocument/2006/relationships/slideLayout" Target="../slideLayouts/slideLayout5.xml"/><Relationship Id="rId6" Type="http://schemas.openxmlformats.org/officeDocument/2006/relationships/slideLayout" Target="../slideLayouts/slideLayout6.xml"/><Relationship Id="rId29" Type="http://schemas.openxmlformats.org/officeDocument/2006/relationships/slideLayout" Target="../slideLayouts/slideLayout29.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11" Type="http://schemas.openxmlformats.org/officeDocument/2006/relationships/slideLayout" Target="../slideLayouts/slideLayout11.xml"/><Relationship Id="rId33" Type="http://schemas.openxmlformats.org/officeDocument/2006/relationships/slideLayout" Target="../slideLayouts/slideLayout33.xml"/><Relationship Id="rId10" Type="http://schemas.openxmlformats.org/officeDocument/2006/relationships/slideLayout" Target="../slideLayouts/slideLayout10.xml"/><Relationship Id="rId32" Type="http://schemas.openxmlformats.org/officeDocument/2006/relationships/slideLayout" Target="../slideLayouts/slideLayout32.xml"/><Relationship Id="rId13" Type="http://schemas.openxmlformats.org/officeDocument/2006/relationships/slideLayout" Target="../slideLayouts/slideLayout13.xml"/><Relationship Id="rId35" Type="http://schemas.openxmlformats.org/officeDocument/2006/relationships/slideLayout" Target="../slideLayouts/slideLayout35.xml"/><Relationship Id="rId12" Type="http://schemas.openxmlformats.org/officeDocument/2006/relationships/slideLayout" Target="../slideLayouts/slideLayout12.xml"/><Relationship Id="rId34" Type="http://schemas.openxmlformats.org/officeDocument/2006/relationships/slideLayout" Target="../slideLayouts/slideLayout34.xml"/><Relationship Id="rId15" Type="http://schemas.openxmlformats.org/officeDocument/2006/relationships/slideLayout" Target="../slideLayouts/slideLayout15.xml"/><Relationship Id="rId37" Type="http://schemas.openxmlformats.org/officeDocument/2006/relationships/slideLayout" Target="../slideLayouts/slideLayout37.xml"/><Relationship Id="rId14" Type="http://schemas.openxmlformats.org/officeDocument/2006/relationships/slideLayout" Target="../slideLayouts/slideLayout14.xml"/><Relationship Id="rId36" Type="http://schemas.openxmlformats.org/officeDocument/2006/relationships/slideLayout" Target="../slideLayouts/slideLayout36.xml"/><Relationship Id="rId17" Type="http://schemas.openxmlformats.org/officeDocument/2006/relationships/slideLayout" Target="../slideLayouts/slideLayout17.xml"/><Relationship Id="rId39" Type="http://schemas.openxmlformats.org/officeDocument/2006/relationships/slideLayout" Target="../slideLayouts/slideLayout39.xml"/><Relationship Id="rId16" Type="http://schemas.openxmlformats.org/officeDocument/2006/relationships/slideLayout" Target="../slideLayouts/slideLayout16.xml"/><Relationship Id="rId38" Type="http://schemas.openxmlformats.org/officeDocument/2006/relationships/slideLayout" Target="../slideLayouts/slideLayout38.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6"/>
          <p:cNvSpPr txBox="1"/>
          <p:nvPr>
            <p:ph type="title"/>
          </p:nvPr>
        </p:nvSpPr>
        <p:spPr>
          <a:xfrm>
            <a:off x="838200" y="732441"/>
            <a:ext cx="10515600" cy="590931"/>
          </a:xfrm>
          <a:prstGeom prst="rect">
            <a:avLst/>
          </a:prstGeom>
          <a:noFill/>
          <a:ln>
            <a:noFill/>
          </a:ln>
        </p:spPr>
        <p:txBody>
          <a:bodyPr anchorCtr="0" anchor="ctr" bIns="45700" lIns="0" spcFirstLastPara="1" rIns="0" wrap="square" tIns="45700">
            <a:spAutoFit/>
          </a:bodyPr>
          <a:lstStyle>
            <a:lvl1pPr lvl="0" marR="0" rtl="0" algn="l">
              <a:lnSpc>
                <a:spcPct val="90000"/>
              </a:lnSpc>
              <a:spcBef>
                <a:spcPts val="0"/>
              </a:spcBef>
              <a:spcAft>
                <a:spcPts val="0"/>
              </a:spcAft>
              <a:buClr>
                <a:srgbClr val="0069C9"/>
              </a:buClr>
              <a:buSzPts val="3600"/>
              <a:buFont typeface="Open Sans Light"/>
              <a:buNone/>
              <a:defRPr b="0" i="0" sz="3600" u="none" cap="none" strike="noStrike">
                <a:solidFill>
                  <a:srgbClr val="0069C9"/>
                </a:solidFill>
                <a:latin typeface="Open Sans Light"/>
                <a:ea typeface="Open Sans Light"/>
                <a:cs typeface="Open Sans Light"/>
                <a:sym typeface="Open Sans Light"/>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16"/>
          <p:cNvSpPr txBox="1"/>
          <p:nvPr>
            <p:ph idx="1" type="body"/>
          </p:nvPr>
        </p:nvSpPr>
        <p:spPr>
          <a:xfrm>
            <a:off x="838200" y="1825625"/>
            <a:ext cx="10515600" cy="4351338"/>
          </a:xfrm>
          <a:prstGeom prst="rect">
            <a:avLst/>
          </a:prstGeom>
          <a:noFill/>
          <a:ln>
            <a:noFill/>
          </a:ln>
        </p:spPr>
        <p:txBody>
          <a:bodyPr anchorCtr="0" anchor="t" bIns="45700" lIns="0" spcFirstLastPara="1" rIns="0" wrap="square" tIns="45700">
            <a:normAutofit/>
          </a:bodyPr>
          <a:lstStyle>
            <a:lvl1pPr indent="-228600" lvl="0" marL="457200" marR="0" rtl="0" algn="l">
              <a:lnSpc>
                <a:spcPct val="128333"/>
              </a:lnSpc>
              <a:spcBef>
                <a:spcPts val="1000"/>
              </a:spcBef>
              <a:spcAft>
                <a:spcPts val="0"/>
              </a:spcAft>
              <a:buClr>
                <a:srgbClr val="0069C9"/>
              </a:buClr>
              <a:buSzPts val="1200"/>
              <a:buFont typeface="Open Sans Light"/>
              <a:buNone/>
              <a:defRPr b="0" i="0" sz="1200" u="none" cap="none" strike="noStrike">
                <a:solidFill>
                  <a:srgbClr val="0069C9"/>
                </a:solidFill>
                <a:latin typeface="Open Sans Light"/>
                <a:ea typeface="Open Sans Light"/>
                <a:cs typeface="Open Sans Light"/>
                <a:sym typeface="Open Sans Light"/>
              </a:defRPr>
            </a:lvl1pPr>
            <a:lvl2pPr indent="-228600" lvl="1" marL="914400" marR="0" rtl="0" algn="l">
              <a:lnSpc>
                <a:spcPct val="42777"/>
              </a:lnSpc>
              <a:spcBef>
                <a:spcPts val="500"/>
              </a:spcBef>
              <a:spcAft>
                <a:spcPts val="0"/>
              </a:spcAft>
              <a:buClr>
                <a:srgbClr val="0069C9"/>
              </a:buClr>
              <a:buSzPts val="3600"/>
              <a:buFont typeface="Open Sans Light"/>
              <a:buNone/>
              <a:defRPr b="0" i="0" sz="3600" u="none" cap="none" strike="noStrike">
                <a:solidFill>
                  <a:srgbClr val="0069C9"/>
                </a:solidFill>
                <a:latin typeface="Open Sans Light"/>
                <a:ea typeface="Open Sans Light"/>
                <a:cs typeface="Open Sans Light"/>
                <a:sym typeface="Open Sans Light"/>
              </a:defRPr>
            </a:lvl2pPr>
            <a:lvl3pPr indent="-228600" lvl="2" marL="1371600" marR="0" rtl="0" algn="l">
              <a:lnSpc>
                <a:spcPct val="128333"/>
              </a:lnSpc>
              <a:spcBef>
                <a:spcPts val="500"/>
              </a:spcBef>
              <a:spcAft>
                <a:spcPts val="0"/>
              </a:spcAft>
              <a:buClr>
                <a:srgbClr val="0069C9"/>
              </a:buClr>
              <a:buSzPts val="1200"/>
              <a:buFont typeface="Open Sans Light"/>
              <a:buNone/>
              <a:defRPr b="0" i="0" sz="1200" u="none" cap="none" strike="noStrike">
                <a:solidFill>
                  <a:srgbClr val="0069C9"/>
                </a:solidFill>
                <a:latin typeface="Open Sans Light"/>
                <a:ea typeface="Open Sans Light"/>
                <a:cs typeface="Open Sans Light"/>
                <a:sym typeface="Open Sans Light"/>
              </a:defRPr>
            </a:lvl3pPr>
            <a:lvl4pPr indent="-228600" lvl="3" marL="1828800" marR="0" rtl="0" algn="l">
              <a:lnSpc>
                <a:spcPct val="128333"/>
              </a:lnSpc>
              <a:spcBef>
                <a:spcPts val="500"/>
              </a:spcBef>
              <a:spcAft>
                <a:spcPts val="0"/>
              </a:spcAft>
              <a:buClr>
                <a:srgbClr val="0069C9"/>
              </a:buClr>
              <a:buSzPts val="1200"/>
              <a:buFont typeface="Open Sans Light"/>
              <a:buNone/>
              <a:defRPr b="0" i="0" sz="1200" u="none" cap="none" strike="noStrike">
                <a:solidFill>
                  <a:srgbClr val="0069C9"/>
                </a:solidFill>
                <a:latin typeface="Open Sans Light"/>
                <a:ea typeface="Open Sans Light"/>
                <a:cs typeface="Open Sans Light"/>
                <a:sym typeface="Open Sans Light"/>
              </a:defRPr>
            </a:lvl4pPr>
            <a:lvl5pPr indent="-228600" lvl="4" marL="2286000" marR="0" rtl="0" algn="l">
              <a:lnSpc>
                <a:spcPct val="128333"/>
              </a:lnSpc>
              <a:spcBef>
                <a:spcPts val="500"/>
              </a:spcBef>
              <a:spcAft>
                <a:spcPts val="0"/>
              </a:spcAft>
              <a:buClr>
                <a:srgbClr val="0069C9"/>
              </a:buClr>
              <a:buSzPts val="1200"/>
              <a:buFont typeface="Open Sans Light"/>
              <a:buNone/>
              <a:defRPr b="0" i="0" sz="1200" u="none" cap="none" strike="noStrike">
                <a:solidFill>
                  <a:srgbClr val="0069C9"/>
                </a:solidFill>
                <a:latin typeface="Open Sans Light"/>
                <a:ea typeface="Open Sans Light"/>
                <a:cs typeface="Open Sans Light"/>
                <a:sym typeface="Open Sans Light"/>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 id="2147483693" r:id="rId4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9.jpg"/><Relationship Id="rId4" Type="http://schemas.openxmlformats.org/officeDocument/2006/relationships/image" Target="../media/image43.jpg"/><Relationship Id="rId5" Type="http://schemas.openxmlformats.org/officeDocument/2006/relationships/image" Target="../media/image27.jpg"/><Relationship Id="rId6" Type="http://schemas.openxmlformats.org/officeDocument/2006/relationships/image" Target="../media/image49.jpg"/><Relationship Id="rId7" Type="http://schemas.openxmlformats.org/officeDocument/2006/relationships/image" Target="../media/image50.png"/><Relationship Id="rId8"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56.jpg"/><Relationship Id="rId4" Type="http://schemas.openxmlformats.org/officeDocument/2006/relationships/image" Target="../media/image61.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1.xml"/><Relationship Id="rId3" Type="http://schemas.openxmlformats.org/officeDocument/2006/relationships/image" Target="../media/image42.png"/><Relationship Id="rId4" Type="http://schemas.openxmlformats.org/officeDocument/2006/relationships/image" Target="../media/image54.png"/><Relationship Id="rId9" Type="http://schemas.openxmlformats.org/officeDocument/2006/relationships/image" Target="../media/image52.jpg"/><Relationship Id="rId5" Type="http://schemas.openxmlformats.org/officeDocument/2006/relationships/image" Target="../media/image40.jpg"/><Relationship Id="rId6" Type="http://schemas.openxmlformats.org/officeDocument/2006/relationships/image" Target="../media/image44.jpg"/><Relationship Id="rId7" Type="http://schemas.openxmlformats.org/officeDocument/2006/relationships/image" Target="../media/image51.jpg"/><Relationship Id="rId8" Type="http://schemas.openxmlformats.org/officeDocument/2006/relationships/image" Target="../media/image57.jpg"/><Relationship Id="rId11" Type="http://schemas.openxmlformats.org/officeDocument/2006/relationships/image" Target="../media/image59.jpg"/><Relationship Id="rId10" Type="http://schemas.openxmlformats.org/officeDocument/2006/relationships/image" Target="../media/image48.jpg"/><Relationship Id="rId13" Type="http://schemas.openxmlformats.org/officeDocument/2006/relationships/image" Target="../media/image55.png"/><Relationship Id="rId12" Type="http://schemas.openxmlformats.org/officeDocument/2006/relationships/image" Target="../media/image6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2.xml"/><Relationship Id="rId3" Type="http://schemas.openxmlformats.org/officeDocument/2006/relationships/image" Target="../media/image4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3.xml"/><Relationship Id="rId3" Type="http://schemas.openxmlformats.org/officeDocument/2006/relationships/hyperlink" Target="https://rpfaa.org/" TargetMode="External"/><Relationship Id="rId4" Type="http://schemas.openxmlformats.org/officeDocument/2006/relationships/hyperlink" Target="https://rpfaa.org/online-speaker-database/" TargetMode="External"/><Relationship Id="rId5" Type="http://schemas.openxmlformats.org/officeDocument/2006/relationships/hyperlink" Target="https://www.youtube.com/channel/UCk4TgKLW8_KMYFGU0QAJIEw" TargetMode="External"/><Relationship Id="rId6" Type="http://schemas.openxmlformats.org/officeDocument/2006/relationships/image" Target="../media/image58.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4.xml"/><Relationship Id="rId3" Type="http://schemas.openxmlformats.org/officeDocument/2006/relationships/image" Target="../media/image62.jpg"/><Relationship Id="rId4" Type="http://schemas.openxmlformats.org/officeDocument/2006/relationships/image" Target="../media/image5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5.xml"/><Relationship Id="rId3" Type="http://schemas.openxmlformats.org/officeDocument/2006/relationships/hyperlink" Target="mailto:rotarypeace@pcr.uu.se"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22.jpg"/><Relationship Id="rId4" Type="http://schemas.openxmlformats.org/officeDocument/2006/relationships/image" Target="../media/image1.png"/><Relationship Id="rId5" Type="http://schemas.openxmlformats.org/officeDocument/2006/relationships/hyperlink" Target="https://rotary2360.se/sv/content/news/show/6768?ce=1"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31.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xml"/><Relationship Id="rId3" Type="http://schemas.openxmlformats.org/officeDocument/2006/relationships/image" Target="../media/image60.jpg"/><Relationship Id="rId4" Type="http://schemas.openxmlformats.org/officeDocument/2006/relationships/image" Target="../media/image38.png"/><Relationship Id="rId5" Type="http://schemas.openxmlformats.org/officeDocument/2006/relationships/image" Target="../media/image45.png"/><Relationship Id="rId6" Type="http://schemas.openxmlformats.org/officeDocument/2006/relationships/image" Target="../media/image3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image" Target="../media/image37.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 Id="rId3" Type="http://schemas.openxmlformats.org/officeDocument/2006/relationships/image" Target="../media/image47.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7" name="Shape 327"/>
        <p:cNvGrpSpPr/>
        <p:nvPr/>
      </p:nvGrpSpPr>
      <p:grpSpPr>
        <a:xfrm>
          <a:off x="0" y="0"/>
          <a:ext cx="0" cy="0"/>
          <a:chOff x="0" y="0"/>
          <a:chExt cx="0" cy="0"/>
        </a:xfrm>
      </p:grpSpPr>
      <p:sp>
        <p:nvSpPr>
          <p:cNvPr id="328" name="Google Shape;328;p1"/>
          <p:cNvSpPr/>
          <p:nvPr/>
        </p:nvSpPr>
        <p:spPr>
          <a:xfrm>
            <a:off x="-1906293" y="893"/>
            <a:ext cx="5285232" cy="6857107"/>
          </a:xfrm>
          <a:custGeom>
            <a:rect b="b" l="l" r="r" t="t"/>
            <a:pathLst>
              <a:path extrusionOk="0" h="6857107" w="5285232">
                <a:moveTo>
                  <a:pt x="0" y="6857107"/>
                </a:moveTo>
                <a:lnTo>
                  <a:pt x="1321308" y="0"/>
                </a:lnTo>
                <a:lnTo>
                  <a:pt x="5285232" y="0"/>
                </a:lnTo>
                <a:lnTo>
                  <a:pt x="4106428" y="6857107"/>
                </a:lnTo>
                <a:lnTo>
                  <a:pt x="0" y="6857107"/>
                </a:lnTo>
                <a:close/>
              </a:path>
            </a:pathLst>
          </a:custGeom>
          <a:blipFill rotWithShape="1">
            <a:blip r:embed="rId3">
              <a:alphaModFix/>
            </a:blip>
            <a:stretch>
              <a:fillRect b="0" l="0" r="0" t="0"/>
            </a:stretch>
          </a:blip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351" u="none" cap="none" strike="noStrike">
              <a:solidFill>
                <a:schemeClr val="lt1"/>
              </a:solidFill>
              <a:latin typeface="Calibri"/>
              <a:ea typeface="Calibri"/>
              <a:cs typeface="Calibri"/>
              <a:sym typeface="Calibri"/>
            </a:endParaRPr>
          </a:p>
        </p:txBody>
      </p:sp>
      <p:sp>
        <p:nvSpPr>
          <p:cNvPr id="329" name="Google Shape;329;p1"/>
          <p:cNvSpPr/>
          <p:nvPr/>
        </p:nvSpPr>
        <p:spPr>
          <a:xfrm>
            <a:off x="2197564" y="893"/>
            <a:ext cx="4681105" cy="6857107"/>
          </a:xfrm>
          <a:prstGeom prst="parallelogram">
            <a:avLst>
              <a:gd fmla="val 25000" name="adj"/>
            </a:avLst>
          </a:prstGeom>
          <a:blipFill rotWithShape="1">
            <a:blip r:embed="rId4">
              <a:alphaModFix/>
            </a:blip>
            <a:stretch>
              <a:fillRect b="12" l="0" r="0" t="0"/>
            </a:stretch>
          </a:blip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351" u="none" cap="none" strike="noStrike">
              <a:solidFill>
                <a:schemeClr val="lt1"/>
              </a:solidFill>
              <a:latin typeface="Calibri"/>
              <a:ea typeface="Calibri"/>
              <a:cs typeface="Calibri"/>
              <a:sym typeface="Calibri"/>
            </a:endParaRPr>
          </a:p>
        </p:txBody>
      </p:sp>
      <p:sp>
        <p:nvSpPr>
          <p:cNvPr id="330" name="Google Shape;330;p1"/>
          <p:cNvSpPr/>
          <p:nvPr/>
        </p:nvSpPr>
        <p:spPr>
          <a:xfrm>
            <a:off x="5658771" y="447"/>
            <a:ext cx="4653690" cy="6857107"/>
          </a:xfrm>
          <a:prstGeom prst="parallelogram">
            <a:avLst>
              <a:gd fmla="val 25000" name="adj"/>
            </a:avLst>
          </a:prstGeom>
          <a:blipFill rotWithShape="1">
            <a:blip r:embed="rId5">
              <a:alphaModFix/>
            </a:blip>
            <a:stretch>
              <a:fillRect b="0" l="0" r="0" t="0"/>
            </a:stretch>
          </a:blip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351" u="none" cap="none" strike="noStrike">
              <a:solidFill>
                <a:schemeClr val="lt1"/>
              </a:solidFill>
              <a:latin typeface="Calibri"/>
              <a:ea typeface="Calibri"/>
              <a:cs typeface="Calibri"/>
              <a:sym typeface="Calibri"/>
            </a:endParaRPr>
          </a:p>
        </p:txBody>
      </p:sp>
      <p:sp>
        <p:nvSpPr>
          <p:cNvPr id="331" name="Google Shape;331;p1"/>
          <p:cNvSpPr/>
          <p:nvPr/>
        </p:nvSpPr>
        <p:spPr>
          <a:xfrm>
            <a:off x="8858754" y="447"/>
            <a:ext cx="4653690" cy="6857107"/>
          </a:xfrm>
          <a:prstGeom prst="parallelogram">
            <a:avLst>
              <a:gd fmla="val 25000" name="adj"/>
            </a:avLst>
          </a:prstGeom>
          <a:blipFill rotWithShape="1">
            <a:blip r:embed="rId6">
              <a:alphaModFix/>
            </a:blip>
            <a:stretch>
              <a:fillRect b="0" l="0" r="10151" t="0"/>
            </a:stretch>
          </a:blip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351" u="none" cap="none" strike="noStrike">
              <a:solidFill>
                <a:schemeClr val="lt1"/>
              </a:solidFill>
              <a:latin typeface="Calibri"/>
              <a:ea typeface="Calibri"/>
              <a:cs typeface="Calibri"/>
              <a:sym typeface="Calibri"/>
            </a:endParaRPr>
          </a:p>
        </p:txBody>
      </p:sp>
      <p:pic>
        <p:nvPicPr>
          <p:cNvPr id="332" name="Google Shape;332;p1"/>
          <p:cNvPicPr preferRelativeResize="0"/>
          <p:nvPr/>
        </p:nvPicPr>
        <p:blipFill rotWithShape="1">
          <a:blip r:embed="rId7">
            <a:alphaModFix/>
          </a:blip>
          <a:srcRect b="4752" l="15289" r="-11880" t="4387"/>
          <a:stretch/>
        </p:blipFill>
        <p:spPr>
          <a:xfrm rot="1620000">
            <a:off x="-2690210" y="-904223"/>
            <a:ext cx="14360552" cy="11562826"/>
          </a:xfrm>
          <a:prstGeom prst="rect">
            <a:avLst/>
          </a:prstGeom>
          <a:noFill/>
          <a:ln>
            <a:noFill/>
          </a:ln>
        </p:spPr>
      </p:pic>
      <p:sp>
        <p:nvSpPr>
          <p:cNvPr id="333" name="Google Shape;333;p1"/>
          <p:cNvSpPr txBox="1"/>
          <p:nvPr/>
        </p:nvSpPr>
        <p:spPr>
          <a:xfrm>
            <a:off x="154441" y="3553278"/>
            <a:ext cx="4757118" cy="1418915"/>
          </a:xfrm>
          <a:prstGeom prst="rect">
            <a:avLst/>
          </a:prstGeom>
          <a:noFill/>
          <a:ln>
            <a:noFill/>
          </a:ln>
        </p:spPr>
        <p:txBody>
          <a:bodyPr anchorCtr="0" anchor="t" bIns="45700" lIns="91425" spcFirstLastPara="1" rIns="91425" wrap="square" tIns="45700">
            <a:spAutoFit/>
          </a:bodyPr>
          <a:lstStyle/>
          <a:p>
            <a:pPr indent="0" lvl="0" marL="0" marR="0" rtl="0" algn="l">
              <a:lnSpc>
                <a:spcPct val="92709"/>
              </a:lnSpc>
              <a:spcBef>
                <a:spcPts val="0"/>
              </a:spcBef>
              <a:spcAft>
                <a:spcPts val="0"/>
              </a:spcAft>
              <a:buNone/>
            </a:pPr>
            <a:r>
              <a:rPr b="0" i="0" lang="en-US" sz="5500" u="none" cap="none" strike="noStrike">
                <a:solidFill>
                  <a:srgbClr val="0070C0"/>
                </a:solidFill>
                <a:latin typeface="Open Sans Light"/>
                <a:ea typeface="Open Sans Light"/>
                <a:cs typeface="Open Sans Light"/>
                <a:sym typeface="Open Sans Light"/>
              </a:rPr>
              <a:t>Rotary</a:t>
            </a:r>
            <a:endParaRPr/>
          </a:p>
          <a:p>
            <a:pPr indent="0" lvl="0" marL="0" marR="0" rtl="0" algn="l">
              <a:lnSpc>
                <a:spcPct val="92709"/>
              </a:lnSpc>
              <a:spcBef>
                <a:spcPts val="0"/>
              </a:spcBef>
              <a:spcAft>
                <a:spcPts val="0"/>
              </a:spcAft>
              <a:buNone/>
            </a:pPr>
            <a:r>
              <a:rPr b="0" i="0" lang="en-US" sz="5500" u="none" cap="none" strike="noStrike">
                <a:solidFill>
                  <a:srgbClr val="0070C0"/>
                </a:solidFill>
                <a:latin typeface="Open Sans Light"/>
                <a:ea typeface="Open Sans Light"/>
                <a:cs typeface="Open Sans Light"/>
                <a:sym typeface="Open Sans Light"/>
              </a:rPr>
              <a:t>Builds Peace</a:t>
            </a:r>
            <a:endParaRPr/>
          </a:p>
        </p:txBody>
      </p:sp>
      <p:pic>
        <p:nvPicPr>
          <p:cNvPr id="334" name="Google Shape;334;p1"/>
          <p:cNvPicPr preferRelativeResize="0"/>
          <p:nvPr/>
        </p:nvPicPr>
        <p:blipFill rotWithShape="1">
          <a:blip r:embed="rId8">
            <a:alphaModFix/>
          </a:blip>
          <a:srcRect b="0" l="0" r="0" t="0"/>
          <a:stretch/>
        </p:blipFill>
        <p:spPr>
          <a:xfrm>
            <a:off x="284022" y="5895319"/>
            <a:ext cx="1588526" cy="604087"/>
          </a:xfrm>
          <a:prstGeom prst="rect">
            <a:avLst/>
          </a:prstGeom>
          <a:noFill/>
          <a:ln>
            <a:noFill/>
          </a:ln>
        </p:spPr>
      </p:pic>
      <p:sp>
        <p:nvSpPr>
          <p:cNvPr id="335" name="Google Shape;335;p1"/>
          <p:cNvSpPr txBox="1"/>
          <p:nvPr/>
        </p:nvSpPr>
        <p:spPr>
          <a:xfrm>
            <a:off x="206800" y="4972193"/>
            <a:ext cx="3708984" cy="6924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1300" u="none" cap="none" strike="noStrike">
                <a:solidFill>
                  <a:srgbClr val="0070C0"/>
                </a:solidFill>
                <a:latin typeface="Open Sans Light"/>
                <a:ea typeface="Open Sans Light"/>
                <a:cs typeface="Open Sans Light"/>
                <a:sym typeface="Open Sans Light"/>
              </a:rPr>
              <a:t>Rotary believes that if concerned citizens </a:t>
            </a:r>
            <a:br>
              <a:rPr b="0" i="0" lang="en-US" sz="1300" u="none" cap="none" strike="noStrike">
                <a:solidFill>
                  <a:srgbClr val="0070C0"/>
                </a:solidFill>
                <a:latin typeface="Open Sans Light"/>
                <a:ea typeface="Open Sans Light"/>
                <a:cs typeface="Open Sans Light"/>
                <a:sym typeface="Open Sans Light"/>
              </a:rPr>
            </a:br>
            <a:r>
              <a:rPr b="0" i="0" lang="en-US" sz="1300" u="none" cap="none" strike="noStrike">
                <a:solidFill>
                  <a:srgbClr val="0070C0"/>
                </a:solidFill>
                <a:latin typeface="Open Sans Light"/>
                <a:ea typeface="Open Sans Light"/>
                <a:cs typeface="Open Sans Light"/>
                <a:sym typeface="Open Sans Light"/>
              </a:rPr>
              <a:t>work together to create peace locally, </a:t>
            </a:r>
            <a:br>
              <a:rPr b="0" i="0" lang="en-US" sz="1300" u="none" cap="none" strike="noStrike">
                <a:solidFill>
                  <a:srgbClr val="0070C0"/>
                </a:solidFill>
                <a:latin typeface="Open Sans Light"/>
                <a:ea typeface="Open Sans Light"/>
                <a:cs typeface="Open Sans Light"/>
                <a:sym typeface="Open Sans Light"/>
              </a:rPr>
            </a:br>
            <a:r>
              <a:rPr b="0" i="0" lang="en-US" sz="1300" u="none" cap="none" strike="noStrike">
                <a:solidFill>
                  <a:srgbClr val="0070C0"/>
                </a:solidFill>
                <a:latin typeface="Open Sans Light"/>
                <a:ea typeface="Open Sans Light"/>
                <a:cs typeface="Open Sans Light"/>
                <a:sym typeface="Open Sans Light"/>
              </a:rPr>
              <a:t>we can create lasting change globally.</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2">
                                  <p:stCondLst>
                                    <p:cond delay="0"/>
                                  </p:stCondLst>
                                  <p:childTnLst>
                                    <p:set>
                                      <p:cBhvr>
                                        <p:cTn dur="1" fill="hold">
                                          <p:stCondLst>
                                            <p:cond delay="0"/>
                                          </p:stCondLst>
                                        </p:cTn>
                                        <p:tgtEl>
                                          <p:spTgt spid="328"/>
                                        </p:tgtEl>
                                        <p:attrNameLst>
                                          <p:attrName>style.visibility</p:attrName>
                                        </p:attrNameLst>
                                      </p:cBhvr>
                                      <p:to>
                                        <p:strVal val="visible"/>
                                      </p:to>
                                    </p:set>
                                    <p:anim calcmode="lin" valueType="num">
                                      <p:cBhvr additive="base">
                                        <p:cTn dur="2000"/>
                                        <p:tgtEl>
                                          <p:spTgt spid="328"/>
                                        </p:tgtEl>
                                        <p:attrNameLst>
                                          <p:attrName>ppt_x</p:attrName>
                                        </p:attrNameLst>
                                      </p:cBhvr>
                                      <p:tavLst>
                                        <p:tav fmla="" tm="0">
                                          <p:val>
                                            <p:strVal val="#ppt_x+1"/>
                                          </p:val>
                                        </p:tav>
                                        <p:tav fmla="" tm="100000">
                                          <p:val>
                                            <p:strVal val="#ppt_x"/>
                                          </p:val>
                                        </p:tav>
                                      </p:tavLst>
                                    </p:anim>
                                  </p:childTnLst>
                                </p:cTn>
                              </p:par>
                            </p:childTnLst>
                          </p:cTn>
                        </p:par>
                        <p:par>
                          <p:cTn fill="hold">
                            <p:stCondLst>
                              <p:cond delay="2000"/>
                            </p:stCondLst>
                            <p:childTnLst>
                              <p:par>
                                <p:cTn fill="hold" nodeType="afterEffect" presetClass="entr" presetID="2" presetSubtype="2">
                                  <p:stCondLst>
                                    <p:cond delay="0"/>
                                  </p:stCondLst>
                                  <p:childTnLst>
                                    <p:set>
                                      <p:cBhvr>
                                        <p:cTn dur="1" fill="hold">
                                          <p:stCondLst>
                                            <p:cond delay="0"/>
                                          </p:stCondLst>
                                        </p:cTn>
                                        <p:tgtEl>
                                          <p:spTgt spid="329"/>
                                        </p:tgtEl>
                                        <p:attrNameLst>
                                          <p:attrName>style.visibility</p:attrName>
                                        </p:attrNameLst>
                                      </p:cBhvr>
                                      <p:to>
                                        <p:strVal val="visible"/>
                                      </p:to>
                                    </p:set>
                                    <p:anim calcmode="lin" valueType="num">
                                      <p:cBhvr additive="base">
                                        <p:cTn dur="1000"/>
                                        <p:tgtEl>
                                          <p:spTgt spid="329"/>
                                        </p:tgtEl>
                                        <p:attrNameLst>
                                          <p:attrName>ppt_x</p:attrName>
                                        </p:attrNameLst>
                                      </p:cBhvr>
                                      <p:tavLst>
                                        <p:tav fmla="" tm="0">
                                          <p:val>
                                            <p:strVal val="#ppt_x+1"/>
                                          </p:val>
                                        </p:tav>
                                        <p:tav fmla="" tm="100000">
                                          <p:val>
                                            <p:strVal val="#ppt_x"/>
                                          </p:val>
                                        </p:tav>
                                      </p:tavLst>
                                    </p:anim>
                                  </p:childTnLst>
                                </p:cTn>
                              </p:par>
                            </p:childTnLst>
                          </p:cTn>
                        </p:par>
                        <p:par>
                          <p:cTn fill="hold">
                            <p:stCondLst>
                              <p:cond delay="3000"/>
                            </p:stCondLst>
                            <p:childTnLst>
                              <p:par>
                                <p:cTn fill="hold" nodeType="afterEffect" presetClass="entr" presetID="2" presetSubtype="2">
                                  <p:stCondLst>
                                    <p:cond delay="0"/>
                                  </p:stCondLst>
                                  <p:childTnLst>
                                    <p:set>
                                      <p:cBhvr>
                                        <p:cTn dur="1" fill="hold">
                                          <p:stCondLst>
                                            <p:cond delay="0"/>
                                          </p:stCondLst>
                                        </p:cTn>
                                        <p:tgtEl>
                                          <p:spTgt spid="330"/>
                                        </p:tgtEl>
                                        <p:attrNameLst>
                                          <p:attrName>style.visibility</p:attrName>
                                        </p:attrNameLst>
                                      </p:cBhvr>
                                      <p:to>
                                        <p:strVal val="visible"/>
                                      </p:to>
                                    </p:set>
                                    <p:anim calcmode="lin" valueType="num">
                                      <p:cBhvr additive="base">
                                        <p:cTn dur="1000"/>
                                        <p:tgtEl>
                                          <p:spTgt spid="330"/>
                                        </p:tgtEl>
                                        <p:attrNameLst>
                                          <p:attrName>ppt_x</p:attrName>
                                        </p:attrNameLst>
                                      </p:cBhvr>
                                      <p:tavLst>
                                        <p:tav fmla="" tm="0">
                                          <p:val>
                                            <p:strVal val="#ppt_x+1"/>
                                          </p:val>
                                        </p:tav>
                                        <p:tav fmla="" tm="100000">
                                          <p:val>
                                            <p:strVal val="#ppt_x"/>
                                          </p:val>
                                        </p:tav>
                                      </p:tavLst>
                                    </p:anim>
                                  </p:childTnLst>
                                </p:cTn>
                              </p:par>
                            </p:childTnLst>
                          </p:cTn>
                        </p:par>
                        <p:par>
                          <p:cTn fill="hold">
                            <p:stCondLst>
                              <p:cond delay="4000"/>
                            </p:stCondLst>
                            <p:childTnLst>
                              <p:par>
                                <p:cTn fill="hold" nodeType="afterEffect" presetClass="entr" presetID="2" presetSubtype="2">
                                  <p:stCondLst>
                                    <p:cond delay="0"/>
                                  </p:stCondLst>
                                  <p:childTnLst>
                                    <p:set>
                                      <p:cBhvr>
                                        <p:cTn dur="1" fill="hold">
                                          <p:stCondLst>
                                            <p:cond delay="0"/>
                                          </p:stCondLst>
                                        </p:cTn>
                                        <p:tgtEl>
                                          <p:spTgt spid="331"/>
                                        </p:tgtEl>
                                        <p:attrNameLst>
                                          <p:attrName>style.visibility</p:attrName>
                                        </p:attrNameLst>
                                      </p:cBhvr>
                                      <p:to>
                                        <p:strVal val="visible"/>
                                      </p:to>
                                    </p:set>
                                    <p:anim calcmode="lin" valueType="num">
                                      <p:cBhvr additive="base">
                                        <p:cTn dur="1000"/>
                                        <p:tgtEl>
                                          <p:spTgt spid="331"/>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9" name="Shape 439"/>
        <p:cNvGrpSpPr/>
        <p:nvPr/>
      </p:nvGrpSpPr>
      <p:grpSpPr>
        <a:xfrm>
          <a:off x="0" y="0"/>
          <a:ext cx="0" cy="0"/>
          <a:chOff x="0" y="0"/>
          <a:chExt cx="0" cy="0"/>
        </a:xfrm>
      </p:grpSpPr>
      <p:grpSp>
        <p:nvGrpSpPr>
          <p:cNvPr id="440" name="Google Shape;440;p10"/>
          <p:cNvGrpSpPr/>
          <p:nvPr/>
        </p:nvGrpSpPr>
        <p:grpSpPr>
          <a:xfrm>
            <a:off x="112542" y="165295"/>
            <a:ext cx="10832122" cy="6323050"/>
            <a:chOff x="112542" y="165296"/>
            <a:chExt cx="10832122" cy="6323050"/>
          </a:xfrm>
        </p:grpSpPr>
        <p:pic>
          <p:nvPicPr>
            <p:cNvPr descr="A picture containing person, indoor, people, cluttered&#10;&#10;Description automatically generated" id="441" name="Google Shape;441;p10"/>
            <p:cNvPicPr preferRelativeResize="0"/>
            <p:nvPr/>
          </p:nvPicPr>
          <p:blipFill rotWithShape="1">
            <a:blip r:embed="rId3">
              <a:alphaModFix/>
            </a:blip>
            <a:srcRect b="0" l="0" r="0" t="0"/>
            <a:stretch/>
          </p:blipFill>
          <p:spPr>
            <a:xfrm>
              <a:off x="112542" y="307133"/>
              <a:ext cx="6909407" cy="6181212"/>
            </a:xfrm>
            <a:prstGeom prst="rect">
              <a:avLst/>
            </a:prstGeom>
            <a:noFill/>
            <a:ln>
              <a:noFill/>
            </a:ln>
          </p:spPr>
        </p:pic>
        <p:pic>
          <p:nvPicPr>
            <p:cNvPr descr="A picture containing text, tree, outdoor, plant&#10;&#10;Description automatically generated" id="442" name="Google Shape;442;p10"/>
            <p:cNvPicPr preferRelativeResize="0"/>
            <p:nvPr/>
          </p:nvPicPr>
          <p:blipFill rotWithShape="1">
            <a:blip r:embed="rId4">
              <a:alphaModFix/>
            </a:blip>
            <a:srcRect b="0" l="0" r="0" t="0"/>
            <a:stretch/>
          </p:blipFill>
          <p:spPr>
            <a:xfrm rot="5400000">
              <a:off x="5358807" y="902488"/>
              <a:ext cx="6323050" cy="4848665"/>
            </a:xfrm>
            <a:prstGeom prst="rect">
              <a:avLst/>
            </a:prstGeom>
            <a:noFill/>
            <a:ln>
              <a:noFill/>
            </a:ln>
          </p:spPr>
        </p:pic>
      </p:gr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7" name="Shape 447"/>
        <p:cNvGrpSpPr/>
        <p:nvPr/>
      </p:nvGrpSpPr>
      <p:grpSpPr>
        <a:xfrm>
          <a:off x="0" y="0"/>
          <a:ext cx="0" cy="0"/>
          <a:chOff x="0" y="0"/>
          <a:chExt cx="0" cy="0"/>
        </a:xfrm>
      </p:grpSpPr>
      <p:sp>
        <p:nvSpPr>
          <p:cNvPr id="448" name="Google Shape;448;p11"/>
          <p:cNvSpPr txBox="1"/>
          <p:nvPr>
            <p:ph type="ctrTitle"/>
          </p:nvPr>
        </p:nvSpPr>
        <p:spPr>
          <a:xfrm>
            <a:off x="2920263" y="415040"/>
            <a:ext cx="6037957" cy="590931"/>
          </a:xfrm>
          <a:prstGeom prst="rect">
            <a:avLst/>
          </a:prstGeom>
          <a:noFill/>
          <a:ln>
            <a:noFill/>
          </a:ln>
        </p:spPr>
        <p:txBody>
          <a:bodyPr anchorCtr="0" anchor="ctr" bIns="45700" lIns="0" spcFirstLastPara="1" rIns="0" wrap="square" tIns="45700">
            <a:spAutoFit/>
          </a:bodyPr>
          <a:lstStyle/>
          <a:p>
            <a:pPr indent="0" lvl="0" marL="0" rtl="0" algn="l">
              <a:lnSpc>
                <a:spcPct val="90000"/>
              </a:lnSpc>
              <a:spcBef>
                <a:spcPts val="0"/>
              </a:spcBef>
              <a:spcAft>
                <a:spcPts val="0"/>
              </a:spcAft>
              <a:buClr>
                <a:srgbClr val="000000"/>
              </a:buClr>
              <a:buSzPts val="3600"/>
              <a:buFont typeface="Garamond"/>
              <a:buNone/>
            </a:pPr>
            <a:r>
              <a:rPr b="1" lang="en-US">
                <a:solidFill>
                  <a:srgbClr val="000000"/>
                </a:solidFill>
                <a:latin typeface="Garamond"/>
                <a:ea typeface="Garamond"/>
                <a:cs typeface="Garamond"/>
                <a:sym typeface="Garamond"/>
              </a:rPr>
              <a:t>Uppsala Rotary Peace Center </a:t>
            </a:r>
            <a:endParaRPr b="1" sz="2400">
              <a:latin typeface="Garamond"/>
              <a:ea typeface="Garamond"/>
              <a:cs typeface="Garamond"/>
              <a:sym typeface="Garamond"/>
            </a:endParaRPr>
          </a:p>
        </p:txBody>
      </p:sp>
      <p:pic>
        <p:nvPicPr>
          <p:cNvPr id="449" name="Google Shape;449;p11"/>
          <p:cNvPicPr preferRelativeResize="0"/>
          <p:nvPr/>
        </p:nvPicPr>
        <p:blipFill rotWithShape="1">
          <a:blip r:embed="rId3">
            <a:alphaModFix/>
          </a:blip>
          <a:srcRect b="9129" l="0" r="0" t="0"/>
          <a:stretch/>
        </p:blipFill>
        <p:spPr>
          <a:xfrm>
            <a:off x="1511254" y="1339896"/>
            <a:ext cx="2417445" cy="1892941"/>
          </a:xfrm>
          <a:prstGeom prst="rect">
            <a:avLst/>
          </a:prstGeom>
          <a:noFill/>
          <a:ln>
            <a:noFill/>
          </a:ln>
        </p:spPr>
      </p:pic>
      <p:pic>
        <p:nvPicPr>
          <p:cNvPr id="450" name="Google Shape;450;p11"/>
          <p:cNvPicPr preferRelativeResize="0"/>
          <p:nvPr/>
        </p:nvPicPr>
        <p:blipFill rotWithShape="1">
          <a:blip r:embed="rId4">
            <a:alphaModFix/>
          </a:blip>
          <a:srcRect b="6235" l="9707" r="-3562" t="0"/>
          <a:stretch/>
        </p:blipFill>
        <p:spPr>
          <a:xfrm>
            <a:off x="3792892" y="1339896"/>
            <a:ext cx="2521034" cy="1891593"/>
          </a:xfrm>
          <a:prstGeom prst="rect">
            <a:avLst/>
          </a:prstGeom>
          <a:noFill/>
          <a:ln>
            <a:noFill/>
          </a:ln>
        </p:spPr>
      </p:pic>
      <p:pic>
        <p:nvPicPr>
          <p:cNvPr descr="Group photo: Peace Fellows Class XIII" id="451" name="Google Shape;451;p11"/>
          <p:cNvPicPr preferRelativeResize="0"/>
          <p:nvPr/>
        </p:nvPicPr>
        <p:blipFill rotWithShape="1">
          <a:blip r:embed="rId5">
            <a:alphaModFix/>
          </a:blip>
          <a:srcRect b="3061" l="0" r="21992" t="0"/>
          <a:stretch/>
        </p:blipFill>
        <p:spPr>
          <a:xfrm>
            <a:off x="6091269" y="1339895"/>
            <a:ext cx="2048742" cy="1912162"/>
          </a:xfrm>
          <a:prstGeom prst="rect">
            <a:avLst/>
          </a:prstGeom>
          <a:noFill/>
          <a:ln>
            <a:noFill/>
          </a:ln>
        </p:spPr>
      </p:pic>
      <p:pic>
        <p:nvPicPr>
          <p:cNvPr descr="Group photo: Peace Fellows Class XIV" id="452" name="Google Shape;452;p11"/>
          <p:cNvPicPr preferRelativeResize="0"/>
          <p:nvPr/>
        </p:nvPicPr>
        <p:blipFill rotWithShape="1">
          <a:blip r:embed="rId6">
            <a:alphaModFix/>
          </a:blip>
          <a:srcRect b="569" l="6765" r="9096" t="3247"/>
          <a:stretch/>
        </p:blipFill>
        <p:spPr>
          <a:xfrm>
            <a:off x="8151212" y="1339896"/>
            <a:ext cx="2511129" cy="1911721"/>
          </a:xfrm>
          <a:prstGeom prst="rect">
            <a:avLst/>
          </a:prstGeom>
          <a:noFill/>
          <a:ln>
            <a:noFill/>
          </a:ln>
        </p:spPr>
      </p:pic>
      <p:pic>
        <p:nvPicPr>
          <p:cNvPr descr="Group photo: Peace Fellows Class XV" id="453" name="Google Shape;453;p11"/>
          <p:cNvPicPr preferRelativeResize="0"/>
          <p:nvPr/>
        </p:nvPicPr>
        <p:blipFill rotWithShape="1">
          <a:blip r:embed="rId7">
            <a:alphaModFix/>
          </a:blip>
          <a:srcRect b="8698" l="-472" r="-629" t="-4369"/>
          <a:stretch/>
        </p:blipFill>
        <p:spPr>
          <a:xfrm>
            <a:off x="1524001" y="3155919"/>
            <a:ext cx="2353563" cy="1672703"/>
          </a:xfrm>
          <a:prstGeom prst="rect">
            <a:avLst/>
          </a:prstGeom>
          <a:noFill/>
          <a:ln>
            <a:noFill/>
          </a:ln>
        </p:spPr>
      </p:pic>
      <p:pic>
        <p:nvPicPr>
          <p:cNvPr descr="Class XVI (2017-2019) group photo" id="454" name="Google Shape;454;p11"/>
          <p:cNvPicPr preferRelativeResize="0"/>
          <p:nvPr/>
        </p:nvPicPr>
        <p:blipFill rotWithShape="1">
          <a:blip r:embed="rId8">
            <a:alphaModFix/>
          </a:blip>
          <a:srcRect b="3130" l="12684" r="10222" t="6500"/>
          <a:stretch/>
        </p:blipFill>
        <p:spPr>
          <a:xfrm>
            <a:off x="3737707" y="3232837"/>
            <a:ext cx="2443787" cy="1560641"/>
          </a:xfrm>
          <a:prstGeom prst="rect">
            <a:avLst/>
          </a:prstGeom>
          <a:noFill/>
          <a:ln>
            <a:noFill/>
          </a:ln>
        </p:spPr>
      </p:pic>
      <p:pic>
        <p:nvPicPr>
          <p:cNvPr descr="Group photo: Peace Fellows Class XVII" id="455" name="Google Shape;455;p11"/>
          <p:cNvPicPr preferRelativeResize="0"/>
          <p:nvPr/>
        </p:nvPicPr>
        <p:blipFill rotWithShape="1">
          <a:blip r:embed="rId9">
            <a:alphaModFix/>
          </a:blip>
          <a:srcRect b="0" l="12395" r="0" t="6723"/>
          <a:stretch/>
        </p:blipFill>
        <p:spPr>
          <a:xfrm>
            <a:off x="6127752" y="3219688"/>
            <a:ext cx="2204522" cy="1566055"/>
          </a:xfrm>
          <a:prstGeom prst="rect">
            <a:avLst/>
          </a:prstGeom>
          <a:noFill/>
          <a:ln>
            <a:noFill/>
          </a:ln>
        </p:spPr>
      </p:pic>
      <p:pic>
        <p:nvPicPr>
          <p:cNvPr descr="Group photo Class XVIII" id="456" name="Google Shape;456;p11"/>
          <p:cNvPicPr preferRelativeResize="0"/>
          <p:nvPr/>
        </p:nvPicPr>
        <p:blipFill rotWithShape="1">
          <a:blip r:embed="rId10">
            <a:alphaModFix/>
          </a:blip>
          <a:srcRect b="0" l="2778" r="2524" t="5487"/>
          <a:stretch/>
        </p:blipFill>
        <p:spPr>
          <a:xfrm>
            <a:off x="8312702" y="3211953"/>
            <a:ext cx="2355298" cy="1563213"/>
          </a:xfrm>
          <a:prstGeom prst="rect">
            <a:avLst/>
          </a:prstGeom>
          <a:noFill/>
          <a:ln>
            <a:noFill/>
          </a:ln>
        </p:spPr>
      </p:pic>
      <p:pic>
        <p:nvPicPr>
          <p:cNvPr descr="Group photo class XIX" id="457" name="Google Shape;457;p11"/>
          <p:cNvPicPr preferRelativeResize="0"/>
          <p:nvPr/>
        </p:nvPicPr>
        <p:blipFill rotWithShape="1">
          <a:blip r:embed="rId11">
            <a:alphaModFix/>
          </a:blip>
          <a:srcRect b="0" l="0" r="0" t="0"/>
          <a:stretch/>
        </p:blipFill>
        <p:spPr>
          <a:xfrm>
            <a:off x="1854082" y="4739543"/>
            <a:ext cx="2798064" cy="1860713"/>
          </a:xfrm>
          <a:prstGeom prst="rect">
            <a:avLst/>
          </a:prstGeom>
          <a:noFill/>
          <a:ln>
            <a:noFill/>
          </a:ln>
        </p:spPr>
      </p:pic>
      <p:pic>
        <p:nvPicPr>
          <p:cNvPr id="458" name="Google Shape;458;p11"/>
          <p:cNvPicPr preferRelativeResize="0"/>
          <p:nvPr/>
        </p:nvPicPr>
        <p:blipFill rotWithShape="1">
          <a:blip r:embed="rId12">
            <a:alphaModFix/>
          </a:blip>
          <a:srcRect b="0" l="0" r="0" t="0"/>
          <a:stretch/>
        </p:blipFill>
        <p:spPr>
          <a:xfrm>
            <a:off x="4578358" y="4785743"/>
            <a:ext cx="2721769" cy="1814513"/>
          </a:xfrm>
          <a:prstGeom prst="rect">
            <a:avLst/>
          </a:prstGeom>
          <a:noFill/>
          <a:ln>
            <a:noFill/>
          </a:ln>
        </p:spPr>
      </p:pic>
      <p:pic>
        <p:nvPicPr>
          <p:cNvPr id="459" name="Google Shape;459;p11"/>
          <p:cNvPicPr preferRelativeResize="0"/>
          <p:nvPr/>
        </p:nvPicPr>
        <p:blipFill rotWithShape="1">
          <a:blip r:embed="rId13">
            <a:alphaModFix/>
          </a:blip>
          <a:srcRect b="0" l="0" r="0" t="8755"/>
          <a:stretch/>
        </p:blipFill>
        <p:spPr>
          <a:xfrm>
            <a:off x="7283201" y="4767430"/>
            <a:ext cx="3006808" cy="1830356"/>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4" name="Shape 464"/>
        <p:cNvGrpSpPr/>
        <p:nvPr/>
      </p:nvGrpSpPr>
      <p:grpSpPr>
        <a:xfrm>
          <a:off x="0" y="0"/>
          <a:ext cx="0" cy="0"/>
          <a:chOff x="0" y="0"/>
          <a:chExt cx="0" cy="0"/>
        </a:xfrm>
      </p:grpSpPr>
      <p:sp>
        <p:nvSpPr>
          <p:cNvPr id="465" name="Google Shape;465;p12"/>
          <p:cNvSpPr/>
          <p:nvPr/>
        </p:nvSpPr>
        <p:spPr>
          <a:xfrm>
            <a:off x="6613366" y="797510"/>
            <a:ext cx="5082659" cy="5262979"/>
          </a:xfrm>
          <a:prstGeom prst="rect">
            <a:avLst/>
          </a:prstGeom>
          <a:noFill/>
          <a:ln>
            <a:noFill/>
          </a:ln>
        </p:spPr>
        <p:txBody>
          <a:bodyPr anchorCtr="0" anchor="t" bIns="45700" lIns="0" spcFirstLastPara="1" rIns="91425" wrap="square" tIns="45700">
            <a:spAutoFit/>
          </a:bodyPr>
          <a:lstStyle/>
          <a:p>
            <a:pPr indent="0" lvl="0" marL="0" marR="0" rtl="0" algn="l">
              <a:spcBef>
                <a:spcPts val="0"/>
              </a:spcBef>
              <a:spcAft>
                <a:spcPts val="0"/>
              </a:spcAft>
              <a:buNone/>
            </a:pPr>
            <a:r>
              <a:rPr lang="en-US" sz="2800">
                <a:solidFill>
                  <a:srgbClr val="1F3864"/>
                </a:solidFill>
                <a:latin typeface="Georgia"/>
                <a:ea typeface="Georgia"/>
                <a:cs typeface="Georgia"/>
                <a:sym typeface="Georgia"/>
              </a:rPr>
              <a:t>Program alumni serve as leaders in government and nongovernment agencies, education and research, multilateral organizations such as United Nations agencies and the World Bank, law enforcement and the military, law, media and the arts, and other peacebuilding organizations.</a:t>
            </a:r>
            <a:endParaRPr/>
          </a:p>
          <a:p>
            <a:pPr indent="0" lvl="0" marL="0" marR="0" rtl="0" algn="l">
              <a:spcBef>
                <a:spcPts val="0"/>
              </a:spcBef>
              <a:spcAft>
                <a:spcPts val="0"/>
              </a:spcAft>
              <a:buNone/>
            </a:pPr>
            <a:r>
              <a:t/>
            </a:r>
            <a:endParaRPr sz="2800">
              <a:solidFill>
                <a:srgbClr val="1F3864"/>
              </a:solidFill>
              <a:latin typeface="Calibri"/>
              <a:ea typeface="Calibri"/>
              <a:cs typeface="Calibri"/>
              <a:sym typeface="Calibri"/>
            </a:endParaRPr>
          </a:p>
        </p:txBody>
      </p:sp>
      <p:pic>
        <p:nvPicPr>
          <p:cNvPr descr="Chart, sunburst chart&#10;&#10;Description automatically generated" id="466" name="Google Shape;466;p12"/>
          <p:cNvPicPr preferRelativeResize="0"/>
          <p:nvPr/>
        </p:nvPicPr>
        <p:blipFill rotWithShape="1">
          <a:blip r:embed="rId3">
            <a:alphaModFix/>
          </a:blip>
          <a:srcRect b="7464" l="11804" r="9793" t="14094"/>
          <a:stretch/>
        </p:blipFill>
        <p:spPr>
          <a:xfrm>
            <a:off x="0" y="-10224"/>
            <a:ext cx="5863472" cy="6868224"/>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0" name="Shape 470"/>
        <p:cNvGrpSpPr/>
        <p:nvPr/>
      </p:nvGrpSpPr>
      <p:grpSpPr>
        <a:xfrm>
          <a:off x="0" y="0"/>
          <a:ext cx="0" cy="0"/>
          <a:chOff x="0" y="0"/>
          <a:chExt cx="0" cy="0"/>
        </a:xfrm>
      </p:grpSpPr>
      <p:sp>
        <p:nvSpPr>
          <p:cNvPr id="471" name="Google Shape;471;p13"/>
          <p:cNvSpPr txBox="1"/>
          <p:nvPr>
            <p:ph type="title"/>
          </p:nvPr>
        </p:nvSpPr>
        <p:spPr>
          <a:xfrm>
            <a:off x="6096000" y="425481"/>
            <a:ext cx="6096000" cy="1089529"/>
          </a:xfrm>
          <a:prstGeom prst="rect">
            <a:avLst/>
          </a:prstGeom>
          <a:noFill/>
          <a:ln>
            <a:noFill/>
          </a:ln>
        </p:spPr>
        <p:txBody>
          <a:bodyPr anchorCtr="0" anchor="ctr" bIns="45700" lIns="0" spcFirstLastPara="1" rIns="0" wrap="square" tIns="45700">
            <a:spAutoFit/>
          </a:bodyPr>
          <a:lstStyle/>
          <a:p>
            <a:pPr indent="0" lvl="0" marL="0" rtl="0" algn="l">
              <a:lnSpc>
                <a:spcPct val="90000"/>
              </a:lnSpc>
              <a:spcBef>
                <a:spcPts val="0"/>
              </a:spcBef>
              <a:spcAft>
                <a:spcPts val="0"/>
              </a:spcAft>
              <a:buClr>
                <a:srgbClr val="0069C9"/>
              </a:buClr>
              <a:buSzPts val="3600"/>
              <a:buFont typeface="Open Sans Light"/>
              <a:buNone/>
            </a:pPr>
            <a:r>
              <a:rPr lang="en-US"/>
              <a:t>Rotary Peace Fellowship Alumni Association</a:t>
            </a:r>
            <a:endParaRPr/>
          </a:p>
        </p:txBody>
      </p:sp>
      <p:sp>
        <p:nvSpPr>
          <p:cNvPr id="472" name="Google Shape;472;p13"/>
          <p:cNvSpPr txBox="1"/>
          <p:nvPr>
            <p:ph idx="1" type="body"/>
          </p:nvPr>
        </p:nvSpPr>
        <p:spPr>
          <a:xfrm>
            <a:off x="6084426" y="1582107"/>
            <a:ext cx="5467350" cy="2135841"/>
          </a:xfrm>
          <a:prstGeom prst="rect">
            <a:avLst/>
          </a:prstGeom>
          <a:noFill/>
          <a:ln>
            <a:noFill/>
          </a:ln>
        </p:spPr>
        <p:txBody>
          <a:bodyPr anchorCtr="0" anchor="t" bIns="45700" lIns="0" spcFirstLastPara="1" rIns="0" wrap="square" tIns="45700">
            <a:spAutoFit/>
          </a:bodyPr>
          <a:lstStyle/>
          <a:p>
            <a:pPr indent="0" lvl="0" marL="0" rtl="0" algn="l">
              <a:lnSpc>
                <a:spcPct val="128333"/>
              </a:lnSpc>
              <a:spcBef>
                <a:spcPts val="0"/>
              </a:spcBef>
              <a:spcAft>
                <a:spcPts val="0"/>
              </a:spcAft>
              <a:buClr>
                <a:srgbClr val="0069C9"/>
              </a:buClr>
              <a:buSzPts val="1200"/>
              <a:buFont typeface="Open Sans Light"/>
              <a:buNone/>
            </a:pPr>
            <a:r>
              <a:rPr lang="en-US"/>
              <a:t>The </a:t>
            </a:r>
            <a:r>
              <a:rPr lang="en-US" u="sng">
                <a:solidFill>
                  <a:schemeClr val="hlink"/>
                </a:solidFill>
                <a:hlinkClick r:id="rId3"/>
              </a:rPr>
              <a:t>Rotary Peace Fellowship Alumni Association</a:t>
            </a:r>
            <a:r>
              <a:rPr lang="en-US"/>
              <a:t> connects past peace fellows for networking and facilitates collaboration between them and Rotary clubs to promote peace around the globe. </a:t>
            </a:r>
            <a:endParaRPr/>
          </a:p>
          <a:p>
            <a:pPr indent="-171450" lvl="0" marL="171450" rtl="0" algn="l">
              <a:lnSpc>
                <a:spcPct val="128333"/>
              </a:lnSpc>
              <a:spcBef>
                <a:spcPts val="1000"/>
              </a:spcBef>
              <a:spcAft>
                <a:spcPts val="0"/>
              </a:spcAft>
              <a:buClr>
                <a:srgbClr val="0069C9"/>
              </a:buClr>
              <a:buSzPts val="1200"/>
              <a:buFont typeface="Arial"/>
              <a:buChar char="•"/>
            </a:pPr>
            <a:r>
              <a:rPr lang="en-US"/>
              <a:t>The association’s </a:t>
            </a:r>
            <a:r>
              <a:rPr lang="en-US" u="sng">
                <a:solidFill>
                  <a:schemeClr val="hlink"/>
                </a:solidFill>
                <a:hlinkClick r:id="rId4"/>
              </a:rPr>
              <a:t>speaker database</a:t>
            </a:r>
            <a:r>
              <a:rPr lang="en-US"/>
              <a:t> connects Rotarians with alumni who are willing to speak at club meetings, for webinars, or during town hall meetings.</a:t>
            </a:r>
            <a:endParaRPr/>
          </a:p>
          <a:p>
            <a:pPr indent="-171450" lvl="0" marL="171450" rtl="0" algn="l">
              <a:lnSpc>
                <a:spcPct val="128333"/>
              </a:lnSpc>
              <a:spcBef>
                <a:spcPts val="1000"/>
              </a:spcBef>
              <a:spcAft>
                <a:spcPts val="0"/>
              </a:spcAft>
              <a:buClr>
                <a:srgbClr val="0069C9"/>
              </a:buClr>
              <a:buSzPts val="1200"/>
              <a:buFont typeface="Arial"/>
              <a:buChar char="•"/>
            </a:pPr>
            <a:r>
              <a:rPr lang="en-US"/>
              <a:t>The group’s </a:t>
            </a:r>
            <a:r>
              <a:rPr lang="en-US" u="sng">
                <a:solidFill>
                  <a:schemeClr val="hlink"/>
                </a:solidFill>
                <a:hlinkClick r:id="rId5"/>
              </a:rPr>
              <a:t>YouTube channel</a:t>
            </a:r>
            <a:r>
              <a:rPr lang="en-US"/>
              <a:t> offers recordings of presentations by alumni.</a:t>
            </a:r>
            <a:endParaRPr/>
          </a:p>
          <a:p>
            <a:pPr indent="0" lvl="0" marL="0" rtl="0" algn="l">
              <a:lnSpc>
                <a:spcPct val="128333"/>
              </a:lnSpc>
              <a:spcBef>
                <a:spcPts val="1000"/>
              </a:spcBef>
              <a:spcAft>
                <a:spcPts val="0"/>
              </a:spcAft>
              <a:buClr>
                <a:srgbClr val="0069C9"/>
              </a:buClr>
              <a:buSzPts val="1200"/>
              <a:buFont typeface="Open Sans Light"/>
              <a:buNone/>
            </a:pPr>
            <a:r>
              <a:t/>
            </a:r>
            <a:endParaRPr>
              <a:highlight>
                <a:srgbClr val="FFFF00"/>
              </a:highlight>
            </a:endParaRPr>
          </a:p>
          <a:p>
            <a:pPr indent="-95250" lvl="0" marL="171450" rtl="0" algn="l">
              <a:lnSpc>
                <a:spcPct val="128333"/>
              </a:lnSpc>
              <a:spcBef>
                <a:spcPts val="1000"/>
              </a:spcBef>
              <a:spcAft>
                <a:spcPts val="0"/>
              </a:spcAft>
              <a:buClr>
                <a:srgbClr val="0069C9"/>
              </a:buClr>
              <a:buSzPts val="1200"/>
              <a:buFont typeface="Arial"/>
              <a:buNone/>
            </a:pPr>
            <a:r>
              <a:t/>
            </a:r>
            <a:endParaRPr/>
          </a:p>
        </p:txBody>
      </p:sp>
      <p:pic>
        <p:nvPicPr>
          <p:cNvPr id="473" name="Google Shape;473;p13"/>
          <p:cNvPicPr preferRelativeResize="0"/>
          <p:nvPr>
            <p:ph idx="3" type="pic"/>
          </p:nvPr>
        </p:nvPicPr>
        <p:blipFill rotWithShape="1">
          <a:blip r:embed="rId6">
            <a:alphaModFix/>
          </a:blip>
          <a:srcRect b="8823" l="0" r="0" t="8823"/>
          <a:stretch/>
        </p:blipFill>
        <p:spPr>
          <a:xfrm>
            <a:off x="6084426" y="3777344"/>
            <a:ext cx="4938240" cy="270442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8" name="Shape 478"/>
        <p:cNvGrpSpPr/>
        <p:nvPr/>
      </p:nvGrpSpPr>
      <p:grpSpPr>
        <a:xfrm>
          <a:off x="0" y="0"/>
          <a:ext cx="0" cy="0"/>
          <a:chOff x="0" y="0"/>
          <a:chExt cx="0" cy="0"/>
        </a:xfrm>
      </p:grpSpPr>
      <p:sp>
        <p:nvSpPr>
          <p:cNvPr id="479" name="Google Shape;479;p14"/>
          <p:cNvSpPr txBox="1"/>
          <p:nvPr/>
        </p:nvSpPr>
        <p:spPr>
          <a:xfrm>
            <a:off x="5959073" y="1186422"/>
            <a:ext cx="5577376" cy="5989320"/>
          </a:xfrm>
          <a:prstGeom prst="rect">
            <a:avLst/>
          </a:prstGeom>
          <a:noFill/>
          <a:ln>
            <a:noFill/>
          </a:ln>
        </p:spPr>
        <p:txBody>
          <a:bodyPr anchorCtr="0" anchor="ctr" bIns="0" lIns="0" spcFirstLastPara="1" rIns="0" wrap="square" tIns="0">
            <a:noAutofit/>
          </a:bodyPr>
          <a:lstStyle/>
          <a:p>
            <a:pPr indent="-285750" lvl="0" marL="285750" marR="0" rtl="0" algn="l">
              <a:spcBef>
                <a:spcPts val="0"/>
              </a:spcBef>
              <a:spcAft>
                <a:spcPts val="0"/>
              </a:spcAft>
              <a:buClr>
                <a:srgbClr val="000E2A"/>
              </a:buClr>
              <a:buSzPts val="2300"/>
              <a:buFont typeface="Arial"/>
              <a:buChar char="•"/>
            </a:pPr>
            <a:r>
              <a:rPr lang="en-US" sz="2000">
                <a:solidFill>
                  <a:srgbClr val="000E2A"/>
                </a:solidFill>
                <a:latin typeface="Arial"/>
                <a:ea typeface="Arial"/>
                <a:cs typeface="Arial"/>
                <a:sym typeface="Arial"/>
              </a:rPr>
              <a:t>Attend the Annual Rotary Seminar in Uppsala on 21st April 2023, fellows will be presenting their thesis and experience.</a:t>
            </a:r>
            <a:endParaRPr/>
          </a:p>
          <a:p>
            <a:pPr indent="-139700" lvl="0" marL="285750" marR="0" rtl="0" algn="l">
              <a:spcBef>
                <a:spcPts val="400"/>
              </a:spcBef>
              <a:spcAft>
                <a:spcPts val="0"/>
              </a:spcAft>
              <a:buClr>
                <a:schemeClr val="dk1"/>
              </a:buClr>
              <a:buSzPts val="2300"/>
              <a:buFont typeface="Arial"/>
              <a:buNone/>
            </a:pPr>
            <a:r>
              <a:t/>
            </a:r>
            <a:endParaRPr sz="2000">
              <a:solidFill>
                <a:srgbClr val="000E2A"/>
              </a:solidFill>
              <a:latin typeface="Arial"/>
              <a:ea typeface="Arial"/>
              <a:cs typeface="Arial"/>
              <a:sym typeface="Arial"/>
            </a:endParaRPr>
          </a:p>
          <a:p>
            <a:pPr indent="-285750" lvl="0" marL="285750" marR="0" rtl="0" algn="l">
              <a:spcBef>
                <a:spcPts val="400"/>
              </a:spcBef>
              <a:spcAft>
                <a:spcPts val="0"/>
              </a:spcAft>
              <a:buClr>
                <a:srgbClr val="000E2A"/>
              </a:buClr>
              <a:buSzPts val="2300"/>
              <a:buFont typeface="Arial"/>
              <a:buChar char="•"/>
            </a:pPr>
            <a:r>
              <a:rPr lang="en-US" sz="2000">
                <a:solidFill>
                  <a:srgbClr val="000E2A"/>
                </a:solidFill>
                <a:latin typeface="Arial"/>
                <a:ea typeface="Arial"/>
                <a:cs typeface="Arial"/>
                <a:sym typeface="Arial"/>
              </a:rPr>
              <a:t>Invite Uppsala fellows to make presentations to your club.</a:t>
            </a:r>
            <a:endParaRPr/>
          </a:p>
          <a:p>
            <a:pPr indent="-139700" lvl="0" marL="285750" marR="0" rtl="0" algn="l">
              <a:spcBef>
                <a:spcPts val="400"/>
              </a:spcBef>
              <a:spcAft>
                <a:spcPts val="0"/>
              </a:spcAft>
              <a:buClr>
                <a:schemeClr val="dk1"/>
              </a:buClr>
              <a:buSzPts val="2300"/>
              <a:buFont typeface="Arial"/>
              <a:buNone/>
            </a:pPr>
            <a:r>
              <a:t/>
            </a:r>
            <a:endParaRPr sz="2000">
              <a:solidFill>
                <a:srgbClr val="000E2A"/>
              </a:solidFill>
              <a:latin typeface="Arial"/>
              <a:ea typeface="Arial"/>
              <a:cs typeface="Arial"/>
              <a:sym typeface="Arial"/>
            </a:endParaRPr>
          </a:p>
          <a:p>
            <a:pPr indent="-285750" lvl="0" marL="285750" marR="0" rtl="0" algn="l">
              <a:spcBef>
                <a:spcPts val="400"/>
              </a:spcBef>
              <a:spcAft>
                <a:spcPts val="0"/>
              </a:spcAft>
              <a:buClr>
                <a:srgbClr val="000E2A"/>
              </a:buClr>
              <a:buSzPts val="2300"/>
              <a:buFont typeface="Arial"/>
              <a:buChar char="•"/>
            </a:pPr>
            <a:r>
              <a:rPr lang="en-US" sz="2000">
                <a:solidFill>
                  <a:srgbClr val="000E2A"/>
                </a:solidFill>
                <a:latin typeface="Arial"/>
                <a:ea typeface="Arial"/>
                <a:cs typeface="Arial"/>
                <a:sym typeface="Arial"/>
              </a:rPr>
              <a:t>Sponsor Swedish applicants to study in the other 6 peace centers around the world.</a:t>
            </a:r>
            <a:endParaRPr/>
          </a:p>
          <a:p>
            <a:pPr indent="0" lvl="0" marL="0" marR="0" rtl="0" algn="l">
              <a:spcBef>
                <a:spcPts val="0"/>
              </a:spcBef>
              <a:spcAft>
                <a:spcPts val="0"/>
              </a:spcAft>
              <a:buNone/>
            </a:pPr>
            <a:r>
              <a:t/>
            </a:r>
            <a:endParaRPr sz="2000">
              <a:solidFill>
                <a:srgbClr val="000E2A"/>
              </a:solidFill>
              <a:latin typeface="Arial"/>
              <a:ea typeface="Arial"/>
              <a:cs typeface="Arial"/>
              <a:sym typeface="Arial"/>
            </a:endParaRPr>
          </a:p>
          <a:p>
            <a:pPr indent="-139700" lvl="0" marL="285750" marR="0" rtl="0" algn="l">
              <a:spcBef>
                <a:spcPts val="0"/>
              </a:spcBef>
              <a:spcAft>
                <a:spcPts val="0"/>
              </a:spcAft>
              <a:buClr>
                <a:schemeClr val="dk1"/>
              </a:buClr>
              <a:buSzPts val="2300"/>
              <a:buFont typeface="Arial"/>
              <a:buNone/>
            </a:pPr>
            <a:r>
              <a:t/>
            </a:r>
            <a:endParaRPr sz="2000">
              <a:solidFill>
                <a:srgbClr val="000E2A"/>
              </a:solidFill>
              <a:latin typeface="Arial"/>
              <a:ea typeface="Arial"/>
              <a:cs typeface="Arial"/>
              <a:sym typeface="Arial"/>
            </a:endParaRPr>
          </a:p>
          <a:p>
            <a:pPr indent="0" lvl="0" marL="0" marR="0" rtl="0" algn="l">
              <a:spcBef>
                <a:spcPts val="0"/>
              </a:spcBef>
              <a:spcAft>
                <a:spcPts val="0"/>
              </a:spcAft>
              <a:buNone/>
            </a:pPr>
            <a:br>
              <a:rPr b="0" i="0" lang="en-US" sz="1800">
                <a:solidFill>
                  <a:srgbClr val="FFFFFF"/>
                </a:solidFill>
                <a:latin typeface="Open Sans"/>
                <a:ea typeface="Open Sans"/>
                <a:cs typeface="Open Sans"/>
                <a:sym typeface="Open Sans"/>
              </a:rPr>
            </a:br>
            <a:endParaRPr sz="1800">
              <a:solidFill>
                <a:srgbClr val="48595D"/>
              </a:solidFill>
              <a:latin typeface="Arial"/>
              <a:ea typeface="Arial"/>
              <a:cs typeface="Arial"/>
              <a:sym typeface="Arial"/>
            </a:endParaRPr>
          </a:p>
        </p:txBody>
      </p:sp>
      <p:sp>
        <p:nvSpPr>
          <p:cNvPr id="480" name="Google Shape;480;p14"/>
          <p:cNvSpPr/>
          <p:nvPr/>
        </p:nvSpPr>
        <p:spPr>
          <a:xfrm>
            <a:off x="532808" y="478536"/>
            <a:ext cx="4587611" cy="707886"/>
          </a:xfrm>
          <a:prstGeom prst="rect">
            <a:avLst/>
          </a:prstGeom>
          <a:noFill/>
          <a:ln>
            <a:noFill/>
          </a:ln>
        </p:spPr>
        <p:txBody>
          <a:bodyPr anchorCtr="0" anchor="b" bIns="45700" lIns="0" spcFirstLastPara="1" rIns="0" wrap="square" tIns="45700">
            <a:spAutoFit/>
          </a:bodyPr>
          <a:lstStyle/>
          <a:p>
            <a:pPr indent="0" lvl="0" marL="0" marR="0" rtl="0" algn="ctr">
              <a:spcBef>
                <a:spcPts val="0"/>
              </a:spcBef>
              <a:spcAft>
                <a:spcPts val="0"/>
              </a:spcAft>
              <a:buNone/>
            </a:pPr>
            <a:r>
              <a:rPr lang="en-US" sz="4000">
                <a:solidFill>
                  <a:schemeClr val="lt1"/>
                </a:solidFill>
                <a:latin typeface="Arial"/>
                <a:ea typeface="Arial"/>
                <a:cs typeface="Arial"/>
                <a:sym typeface="Arial"/>
              </a:rPr>
              <a:t>Uppsala </a:t>
            </a:r>
            <a:endParaRPr b="1" sz="4000">
              <a:solidFill>
                <a:schemeClr val="lt1"/>
              </a:solidFill>
              <a:latin typeface="Arial"/>
              <a:ea typeface="Arial"/>
              <a:cs typeface="Arial"/>
              <a:sym typeface="Arial"/>
            </a:endParaRPr>
          </a:p>
        </p:txBody>
      </p:sp>
      <p:pic>
        <p:nvPicPr>
          <p:cNvPr descr="A statue in front of a building&#10;&#10;Description automatically generated" id="481" name="Google Shape;481;p14"/>
          <p:cNvPicPr preferRelativeResize="0"/>
          <p:nvPr/>
        </p:nvPicPr>
        <p:blipFill rotWithShape="1">
          <a:blip r:embed="rId3">
            <a:alphaModFix/>
          </a:blip>
          <a:srcRect b="0" l="20981" r="13040" t="0"/>
          <a:stretch/>
        </p:blipFill>
        <p:spPr>
          <a:xfrm>
            <a:off x="133640" y="407600"/>
            <a:ext cx="4986779" cy="5038723"/>
          </a:xfrm>
          <a:prstGeom prst="rect">
            <a:avLst/>
          </a:prstGeom>
          <a:noFill/>
          <a:ln>
            <a:noFill/>
          </a:ln>
        </p:spPr>
      </p:pic>
      <p:pic>
        <p:nvPicPr>
          <p:cNvPr id="482" name="Google Shape;482;p14"/>
          <p:cNvPicPr preferRelativeResize="0"/>
          <p:nvPr/>
        </p:nvPicPr>
        <p:blipFill rotWithShape="1">
          <a:blip r:embed="rId4">
            <a:alphaModFix/>
          </a:blip>
          <a:srcRect b="0" l="0" r="0" t="0"/>
          <a:stretch/>
        </p:blipFill>
        <p:spPr>
          <a:xfrm>
            <a:off x="328612" y="5446323"/>
            <a:ext cx="4496571" cy="1253143"/>
          </a:xfrm>
          <a:prstGeom prst="rect">
            <a:avLst/>
          </a:prstGeom>
          <a:noFill/>
          <a:ln>
            <a:noFill/>
          </a:ln>
        </p:spPr>
      </p:pic>
      <p:sp>
        <p:nvSpPr>
          <p:cNvPr id="483" name="Google Shape;483;p14"/>
          <p:cNvSpPr/>
          <p:nvPr/>
        </p:nvSpPr>
        <p:spPr>
          <a:xfrm flipH="1">
            <a:off x="5169882" y="407600"/>
            <a:ext cx="6888478" cy="1415339"/>
          </a:xfrm>
          <a:prstGeom prst="rect">
            <a:avLst/>
          </a:prstGeom>
          <a:solidFill>
            <a:srgbClr val="2D559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sz="4400">
              <a:solidFill>
                <a:schemeClr val="lt1"/>
              </a:solidFill>
              <a:latin typeface="Arial"/>
              <a:ea typeface="Arial"/>
              <a:cs typeface="Arial"/>
              <a:sym typeface="Arial"/>
            </a:endParaRPr>
          </a:p>
          <a:p>
            <a:pPr indent="0" lvl="0" marL="0" marR="0" rtl="0" algn="ctr">
              <a:spcBef>
                <a:spcPts val="0"/>
              </a:spcBef>
              <a:spcAft>
                <a:spcPts val="0"/>
              </a:spcAft>
              <a:buNone/>
            </a:pPr>
            <a:r>
              <a:t/>
            </a:r>
            <a:endParaRPr b="1" sz="4400">
              <a:solidFill>
                <a:schemeClr val="lt1"/>
              </a:solidFill>
              <a:latin typeface="Arial"/>
              <a:ea typeface="Arial"/>
              <a:cs typeface="Arial"/>
              <a:sym typeface="Arial"/>
            </a:endParaRPr>
          </a:p>
          <a:p>
            <a:pPr indent="0" lvl="0" marL="0" marR="0" rtl="0" algn="ctr">
              <a:spcBef>
                <a:spcPts val="0"/>
              </a:spcBef>
              <a:spcAft>
                <a:spcPts val="0"/>
              </a:spcAft>
              <a:buNone/>
            </a:pPr>
            <a:r>
              <a:t/>
            </a:r>
            <a:endParaRPr b="1" sz="4400">
              <a:solidFill>
                <a:schemeClr val="lt1"/>
              </a:solidFill>
              <a:latin typeface="Arial"/>
              <a:ea typeface="Arial"/>
              <a:cs typeface="Arial"/>
              <a:sym typeface="Arial"/>
            </a:endParaRPr>
          </a:p>
          <a:p>
            <a:pPr indent="0" lvl="0" marL="0" marR="0" rtl="0" algn="ctr">
              <a:spcBef>
                <a:spcPts val="0"/>
              </a:spcBef>
              <a:spcAft>
                <a:spcPts val="0"/>
              </a:spcAft>
              <a:buNone/>
            </a:pPr>
            <a:r>
              <a:rPr b="1" lang="en-US" sz="4400">
                <a:solidFill>
                  <a:schemeClr val="lt1"/>
                </a:solidFill>
                <a:latin typeface="Arial"/>
                <a:ea typeface="Arial"/>
                <a:cs typeface="Arial"/>
                <a:sym typeface="Arial"/>
              </a:rPr>
              <a:t>Engage with the Peace Fellowship</a:t>
            </a:r>
            <a:endParaRPr/>
          </a:p>
          <a:p>
            <a:pPr indent="0" lvl="0" marL="0" marR="0" rtl="0" algn="ctr">
              <a:spcBef>
                <a:spcPts val="0"/>
              </a:spcBef>
              <a:spcAft>
                <a:spcPts val="0"/>
              </a:spcAft>
              <a:buNone/>
            </a:pPr>
            <a:r>
              <a:t/>
            </a:r>
            <a:endParaRPr b="1" sz="4400">
              <a:solidFill>
                <a:schemeClr val="lt1"/>
              </a:solidFill>
              <a:latin typeface="Arial"/>
              <a:ea typeface="Arial"/>
              <a:cs typeface="Arial"/>
              <a:sym typeface="Arial"/>
            </a:endParaRPr>
          </a:p>
          <a:p>
            <a:pPr indent="0" lvl="0" marL="0" marR="0" rtl="0" algn="ctr">
              <a:spcBef>
                <a:spcPts val="0"/>
              </a:spcBef>
              <a:spcAft>
                <a:spcPts val="0"/>
              </a:spcAft>
              <a:buNone/>
            </a:pPr>
            <a:r>
              <a:t/>
            </a:r>
            <a:endParaRPr b="1" sz="4400">
              <a:solidFill>
                <a:schemeClr val="lt1"/>
              </a:solidFill>
              <a:latin typeface="Arial"/>
              <a:ea typeface="Arial"/>
              <a:cs typeface="Arial"/>
              <a:sym typeface="Arial"/>
            </a:endParaRPr>
          </a:p>
          <a:p>
            <a:pPr indent="0" lvl="0" marL="0" marR="0" rtl="0" algn="ctr">
              <a:spcBef>
                <a:spcPts val="0"/>
              </a:spcBef>
              <a:spcAft>
                <a:spcPts val="0"/>
              </a:spcAft>
              <a:buNone/>
            </a:pPr>
            <a:r>
              <a:t/>
            </a:r>
            <a:endParaRPr b="1" sz="4400">
              <a:solidFill>
                <a:schemeClr val="lt1"/>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7" name="Shape 487"/>
        <p:cNvGrpSpPr/>
        <p:nvPr/>
      </p:nvGrpSpPr>
      <p:grpSpPr>
        <a:xfrm>
          <a:off x="0" y="0"/>
          <a:ext cx="0" cy="0"/>
          <a:chOff x="0" y="0"/>
          <a:chExt cx="0" cy="0"/>
        </a:xfrm>
      </p:grpSpPr>
      <p:sp>
        <p:nvSpPr>
          <p:cNvPr id="488" name="Google Shape;488;p15"/>
          <p:cNvSpPr txBox="1"/>
          <p:nvPr>
            <p:ph type="title"/>
          </p:nvPr>
        </p:nvSpPr>
        <p:spPr>
          <a:xfrm>
            <a:off x="6096000" y="674780"/>
            <a:ext cx="6096000" cy="590931"/>
          </a:xfrm>
          <a:prstGeom prst="rect">
            <a:avLst/>
          </a:prstGeom>
          <a:noFill/>
          <a:ln>
            <a:noFill/>
          </a:ln>
        </p:spPr>
        <p:txBody>
          <a:bodyPr anchorCtr="0" anchor="ctr" bIns="45700" lIns="0" spcFirstLastPara="1" rIns="0" wrap="square" tIns="45700">
            <a:spAutoFit/>
          </a:bodyPr>
          <a:lstStyle/>
          <a:p>
            <a:pPr indent="0" lvl="0" marL="0" rtl="0" algn="l">
              <a:lnSpc>
                <a:spcPct val="90000"/>
              </a:lnSpc>
              <a:spcBef>
                <a:spcPts val="0"/>
              </a:spcBef>
              <a:spcAft>
                <a:spcPts val="0"/>
              </a:spcAft>
              <a:buClr>
                <a:srgbClr val="0069C9"/>
              </a:buClr>
              <a:buSzPts val="3600"/>
              <a:buFont typeface="Open Sans Light"/>
              <a:buNone/>
            </a:pPr>
            <a:r>
              <a:rPr lang="en-US"/>
              <a:t>Questions &amp; Comments</a:t>
            </a:r>
            <a:endParaRPr/>
          </a:p>
        </p:txBody>
      </p:sp>
      <p:sp>
        <p:nvSpPr>
          <p:cNvPr id="489" name="Google Shape;489;p15"/>
          <p:cNvSpPr txBox="1"/>
          <p:nvPr>
            <p:ph idx="1" type="body"/>
          </p:nvPr>
        </p:nvSpPr>
        <p:spPr>
          <a:xfrm>
            <a:off x="6084426" y="1582107"/>
            <a:ext cx="5467350" cy="917559"/>
          </a:xfrm>
          <a:prstGeom prst="rect">
            <a:avLst/>
          </a:prstGeom>
          <a:noFill/>
          <a:ln>
            <a:noFill/>
          </a:ln>
        </p:spPr>
        <p:txBody>
          <a:bodyPr anchorCtr="0" anchor="t" bIns="45700" lIns="0" spcFirstLastPara="1" rIns="0" wrap="square" tIns="45700">
            <a:spAutoFit/>
          </a:bodyPr>
          <a:lstStyle/>
          <a:p>
            <a:pPr indent="0" lvl="0" marL="0" rtl="0" algn="l">
              <a:lnSpc>
                <a:spcPct val="128333"/>
              </a:lnSpc>
              <a:spcBef>
                <a:spcPts val="0"/>
              </a:spcBef>
              <a:spcAft>
                <a:spcPts val="0"/>
              </a:spcAft>
              <a:buClr>
                <a:srgbClr val="0069C9"/>
              </a:buClr>
              <a:buSzPts val="1200"/>
              <a:buFont typeface="Open Sans Light"/>
              <a:buNone/>
            </a:pPr>
            <a:r>
              <a:rPr lang="en-US"/>
              <a:t> </a:t>
            </a:r>
            <a:endParaRPr/>
          </a:p>
          <a:p>
            <a:pPr indent="0" lvl="0" marL="0" rtl="0" algn="l">
              <a:lnSpc>
                <a:spcPct val="128333"/>
              </a:lnSpc>
              <a:spcBef>
                <a:spcPts val="1000"/>
              </a:spcBef>
              <a:spcAft>
                <a:spcPts val="0"/>
              </a:spcAft>
              <a:buClr>
                <a:srgbClr val="0069C9"/>
              </a:buClr>
              <a:buSzPts val="1200"/>
              <a:buFont typeface="Open Sans Light"/>
              <a:buNone/>
            </a:pPr>
            <a:r>
              <a:t/>
            </a:r>
            <a:endParaRPr/>
          </a:p>
          <a:p>
            <a:pPr indent="0" lvl="0" marL="0" rtl="0" algn="l">
              <a:lnSpc>
                <a:spcPct val="128333"/>
              </a:lnSpc>
              <a:spcBef>
                <a:spcPts val="1000"/>
              </a:spcBef>
              <a:spcAft>
                <a:spcPts val="0"/>
              </a:spcAft>
              <a:buClr>
                <a:srgbClr val="0069C9"/>
              </a:buClr>
              <a:buSzPts val="1200"/>
              <a:buFont typeface="Open Sans Light"/>
              <a:buNone/>
            </a:pPr>
            <a:r>
              <a:t/>
            </a:r>
            <a:endParaRPr/>
          </a:p>
        </p:txBody>
      </p:sp>
      <p:sp>
        <p:nvSpPr>
          <p:cNvPr id="490" name="Google Shape;490;p15"/>
          <p:cNvSpPr txBox="1"/>
          <p:nvPr/>
        </p:nvSpPr>
        <p:spPr>
          <a:xfrm>
            <a:off x="4768947" y="1772541"/>
            <a:ext cx="6358597" cy="258532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For more information about the annual seminar in Uppsala , please contact the centre </a:t>
            </a:r>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Uppsala Rotary Peace Center </a:t>
            </a:r>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Email:  </a:t>
            </a:r>
            <a:r>
              <a:rPr lang="en-US" sz="1800" u="sng">
                <a:solidFill>
                  <a:schemeClr val="dk1"/>
                </a:solidFill>
                <a:latin typeface="Calibri"/>
                <a:ea typeface="Calibri"/>
                <a:cs typeface="Calibri"/>
                <a:sym typeface="Calibri"/>
                <a:hlinkClick r:id="rId3">
                  <a:extLst>
                    <a:ext uri="{A12FA001-AC4F-418D-AE19-62706E023703}">
                      <ahyp:hlinkClr val="tx"/>
                    </a:ext>
                  </a:extLst>
                </a:hlinkClick>
              </a:rPr>
              <a:t>rotarypeace@pcr.uu.se</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91" name="Google Shape;491;p15"/>
          <p:cNvSpPr/>
          <p:nvPr/>
        </p:nvSpPr>
        <p:spPr>
          <a:xfrm>
            <a:off x="838200" y="3452813"/>
            <a:ext cx="12192000" cy="0"/>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Arial"/>
              <a:buNone/>
            </a:pPr>
            <a:br>
              <a:rPr b="0" i="0" lang="en-US" sz="1800" u="none" cap="none" strike="noStrike">
                <a:solidFill>
                  <a:schemeClr val="dk1"/>
                </a:solidFill>
                <a:latin typeface="Arial"/>
                <a:ea typeface="Arial"/>
                <a:cs typeface="Arial"/>
                <a:sym typeface="Arial"/>
              </a:rPr>
            </a:br>
            <a:endParaRPr b="0" i="0" sz="1800" u="none" cap="none" strike="noStrike">
              <a:solidFill>
                <a:schemeClr val="dk1"/>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9" name="Shape 339"/>
        <p:cNvGrpSpPr/>
        <p:nvPr/>
      </p:nvGrpSpPr>
      <p:grpSpPr>
        <a:xfrm>
          <a:off x="0" y="0"/>
          <a:ext cx="0" cy="0"/>
          <a:chOff x="0" y="0"/>
          <a:chExt cx="0" cy="0"/>
        </a:xfrm>
      </p:grpSpPr>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4" name="Shape 344"/>
        <p:cNvGrpSpPr/>
        <p:nvPr/>
      </p:nvGrpSpPr>
      <p:grpSpPr>
        <a:xfrm>
          <a:off x="0" y="0"/>
          <a:ext cx="0" cy="0"/>
          <a:chOff x="0" y="0"/>
          <a:chExt cx="0" cy="0"/>
        </a:xfrm>
      </p:grpSpPr>
      <p:pic>
        <p:nvPicPr>
          <p:cNvPr id="345" name="Google Shape;345;p3"/>
          <p:cNvPicPr preferRelativeResize="0"/>
          <p:nvPr>
            <p:ph idx="2" type="pic"/>
          </p:nvPr>
        </p:nvPicPr>
        <p:blipFill rotWithShape="1">
          <a:blip r:embed="rId3">
            <a:alphaModFix/>
          </a:blip>
          <a:srcRect b="0" l="3425" r="3425" t="0"/>
          <a:stretch/>
        </p:blipFill>
        <p:spPr>
          <a:xfrm>
            <a:off x="9224394" y="3080807"/>
            <a:ext cx="648014" cy="696385"/>
          </a:xfrm>
          <a:prstGeom prst="rect">
            <a:avLst/>
          </a:prstGeom>
          <a:blipFill rotWithShape="1">
            <a:blip r:embed="rId4">
              <a:alphaModFix/>
            </a:blip>
            <a:stretch>
              <a:fillRect b="0" l="0" r="0" t="0"/>
            </a:stretch>
          </a:blipFill>
          <a:ln>
            <a:noFill/>
          </a:ln>
        </p:spPr>
      </p:pic>
      <p:sp>
        <p:nvSpPr>
          <p:cNvPr id="346" name="Google Shape;346;p3"/>
          <p:cNvSpPr txBox="1"/>
          <p:nvPr>
            <p:ph idx="1" type="body"/>
          </p:nvPr>
        </p:nvSpPr>
        <p:spPr>
          <a:xfrm>
            <a:off x="5977841" y="480252"/>
            <a:ext cx="4808538" cy="705642"/>
          </a:xfrm>
          <a:prstGeom prst="rect">
            <a:avLst/>
          </a:prstGeom>
          <a:noFill/>
          <a:ln>
            <a:noFill/>
          </a:ln>
        </p:spPr>
        <p:txBody>
          <a:bodyPr anchorCtr="0" anchor="t" bIns="45700" lIns="0" spcFirstLastPara="1" rIns="0" wrap="square" tIns="45700">
            <a:spAutoFit/>
          </a:bodyPr>
          <a:lstStyle/>
          <a:p>
            <a:pPr indent="0" lvl="0" marL="0" rtl="0" algn="l">
              <a:lnSpc>
                <a:spcPct val="125000"/>
              </a:lnSpc>
              <a:spcBef>
                <a:spcPts val="0"/>
              </a:spcBef>
              <a:spcAft>
                <a:spcPts val="0"/>
              </a:spcAft>
              <a:buClr>
                <a:srgbClr val="0069C9"/>
              </a:buClr>
              <a:buSzPts val="4000"/>
              <a:buFont typeface="Open Sans Light"/>
              <a:buNone/>
            </a:pPr>
            <a:r>
              <a:rPr lang="en-US"/>
              <a:t>My Background</a:t>
            </a:r>
            <a:endParaRPr/>
          </a:p>
        </p:txBody>
      </p:sp>
      <p:grpSp>
        <p:nvGrpSpPr>
          <p:cNvPr id="347" name="Google Shape;347;p3"/>
          <p:cNvGrpSpPr/>
          <p:nvPr/>
        </p:nvGrpSpPr>
        <p:grpSpPr>
          <a:xfrm>
            <a:off x="6096004" y="1331777"/>
            <a:ext cx="4549087" cy="4525963"/>
            <a:chOff x="1828694" y="0"/>
            <a:chExt cx="4549087" cy="4525963"/>
          </a:xfrm>
        </p:grpSpPr>
        <p:sp>
          <p:nvSpPr>
            <p:cNvPr id="348" name="Google Shape;348;p3"/>
            <p:cNvSpPr/>
            <p:nvPr/>
          </p:nvSpPr>
          <p:spPr>
            <a:xfrm>
              <a:off x="1851818" y="0"/>
              <a:ext cx="4525963" cy="4525963"/>
            </a:xfrm>
            <a:prstGeom prst="diamond">
              <a:avLst/>
            </a:prstGeom>
            <a:solidFill>
              <a:srgbClr val="E0E0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 name="Google Shape;349;p3"/>
            <p:cNvSpPr/>
            <p:nvPr/>
          </p:nvSpPr>
          <p:spPr>
            <a:xfrm>
              <a:off x="1828694" y="332090"/>
              <a:ext cx="1765125" cy="1765125"/>
            </a:xfrm>
            <a:prstGeom prst="roundRect">
              <a:avLst>
                <a:gd fmla="val 16667" name="adj"/>
              </a:avLst>
            </a:prstGeom>
            <a:solidFill>
              <a:srgbClr val="2E75B5"/>
            </a:solidFill>
            <a:ln cap="flat" cmpd="sng" w="1905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 name="Google Shape;350;p3"/>
            <p:cNvSpPr txBox="1"/>
            <p:nvPr/>
          </p:nvSpPr>
          <p:spPr>
            <a:xfrm>
              <a:off x="1914860" y="418256"/>
              <a:ext cx="1592793" cy="1592793"/>
            </a:xfrm>
            <a:prstGeom prst="rect">
              <a:avLst/>
            </a:prstGeom>
            <a:noFill/>
            <a:ln>
              <a:noFill/>
            </a:ln>
          </p:spPr>
          <p:txBody>
            <a:bodyPr anchorCtr="0" anchor="ctr" bIns="68575" lIns="68575" spcFirstLastPara="1" rIns="68575" wrap="square" tIns="68575">
              <a:noAutofit/>
            </a:bodyPr>
            <a:lstStyle/>
            <a:p>
              <a:pPr indent="0" lvl="0" marL="0" marR="0" rtl="0" algn="ctr">
                <a:lnSpc>
                  <a:spcPct val="90000"/>
                </a:lnSpc>
                <a:spcBef>
                  <a:spcPts val="0"/>
                </a:spcBef>
                <a:spcAft>
                  <a:spcPts val="0"/>
                </a:spcAft>
                <a:buClr>
                  <a:schemeClr val="lt1"/>
                </a:buClr>
                <a:buSzPts val="1800"/>
                <a:buFont typeface="Calibri"/>
                <a:buNone/>
              </a:pPr>
              <a:r>
                <a:rPr b="1" lang="en-US" sz="1800">
                  <a:solidFill>
                    <a:schemeClr val="lt1"/>
                  </a:solidFill>
                  <a:latin typeface="Calibri"/>
                  <a:ea typeface="Calibri"/>
                  <a:cs typeface="Calibri"/>
                  <a:sym typeface="Calibri"/>
                </a:rPr>
                <a:t>Bachelor Degree  International Relations .</a:t>
              </a:r>
              <a:endParaRPr sz="1800">
                <a:solidFill>
                  <a:schemeClr val="lt1"/>
                </a:solidFill>
                <a:latin typeface="Calibri"/>
                <a:ea typeface="Calibri"/>
                <a:cs typeface="Calibri"/>
                <a:sym typeface="Calibri"/>
              </a:endParaRPr>
            </a:p>
          </p:txBody>
        </p:sp>
        <p:sp>
          <p:nvSpPr>
            <p:cNvPr id="351" name="Google Shape;351;p3"/>
            <p:cNvSpPr/>
            <p:nvPr/>
          </p:nvSpPr>
          <p:spPr>
            <a:xfrm>
              <a:off x="4285543" y="332090"/>
              <a:ext cx="1765125" cy="1765125"/>
            </a:xfrm>
            <a:prstGeom prst="roundRect">
              <a:avLst>
                <a:gd fmla="val 16667" name="adj"/>
              </a:avLst>
            </a:prstGeom>
            <a:solidFill>
              <a:srgbClr val="2E75B5"/>
            </a:solidFill>
            <a:ln cap="flat" cmpd="sng" w="1905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 name="Google Shape;352;p3"/>
            <p:cNvSpPr txBox="1"/>
            <p:nvPr/>
          </p:nvSpPr>
          <p:spPr>
            <a:xfrm>
              <a:off x="4371709" y="418256"/>
              <a:ext cx="1592793" cy="1592793"/>
            </a:xfrm>
            <a:prstGeom prst="rect">
              <a:avLst/>
            </a:prstGeom>
            <a:noFill/>
            <a:ln>
              <a:noFill/>
            </a:ln>
          </p:spPr>
          <p:txBody>
            <a:bodyPr anchorCtr="0" anchor="ctr" bIns="68575" lIns="68575" spcFirstLastPara="1" rIns="68575" wrap="square" tIns="68575">
              <a:noAutofit/>
            </a:bodyPr>
            <a:lstStyle/>
            <a:p>
              <a:pPr indent="0" lvl="0" marL="0" marR="0" rtl="0" algn="ctr">
                <a:lnSpc>
                  <a:spcPct val="90000"/>
                </a:lnSpc>
                <a:spcBef>
                  <a:spcPts val="0"/>
                </a:spcBef>
                <a:spcAft>
                  <a:spcPts val="0"/>
                </a:spcAft>
                <a:buClr>
                  <a:schemeClr val="lt1"/>
                </a:buClr>
                <a:buSzPts val="1800"/>
                <a:buFont typeface="Calibri"/>
                <a:buNone/>
              </a:pPr>
              <a:r>
                <a:rPr b="1" lang="en-US" sz="1800">
                  <a:solidFill>
                    <a:schemeClr val="lt1"/>
                  </a:solidFill>
                  <a:latin typeface="Calibri"/>
                  <a:ea typeface="Calibri"/>
                  <a:cs typeface="Calibri"/>
                  <a:sym typeface="Calibri"/>
                </a:rPr>
                <a:t>6 years experience in humanitarian sector in Kenya &amp; Somalia</a:t>
              </a:r>
              <a:endParaRPr sz="1800">
                <a:solidFill>
                  <a:schemeClr val="lt1"/>
                </a:solidFill>
                <a:latin typeface="Calibri"/>
                <a:ea typeface="Calibri"/>
                <a:cs typeface="Calibri"/>
                <a:sym typeface="Calibri"/>
              </a:endParaRPr>
            </a:p>
          </p:txBody>
        </p:sp>
        <p:sp>
          <p:nvSpPr>
            <p:cNvPr id="353" name="Google Shape;353;p3"/>
            <p:cNvSpPr/>
            <p:nvPr/>
          </p:nvSpPr>
          <p:spPr>
            <a:xfrm>
              <a:off x="1991898" y="2445409"/>
              <a:ext cx="1765125" cy="1765125"/>
            </a:xfrm>
            <a:prstGeom prst="roundRect">
              <a:avLst>
                <a:gd fmla="val 16667" name="adj"/>
              </a:avLst>
            </a:prstGeom>
            <a:solidFill>
              <a:srgbClr val="2E75B5"/>
            </a:solidFill>
            <a:ln cap="flat" cmpd="sng" w="1905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 name="Google Shape;354;p3"/>
            <p:cNvSpPr txBox="1"/>
            <p:nvPr/>
          </p:nvSpPr>
          <p:spPr>
            <a:xfrm>
              <a:off x="2078064" y="2531575"/>
              <a:ext cx="1592793" cy="1592793"/>
            </a:xfrm>
            <a:prstGeom prst="rect">
              <a:avLst/>
            </a:prstGeom>
            <a:noFill/>
            <a:ln>
              <a:noFill/>
            </a:ln>
          </p:spPr>
          <p:txBody>
            <a:bodyPr anchorCtr="0" anchor="ctr" bIns="64750" lIns="64750" spcFirstLastPara="1" rIns="64750" wrap="square" tIns="64750">
              <a:noAutofit/>
            </a:bodyPr>
            <a:lstStyle/>
            <a:p>
              <a:pPr indent="0" lvl="0" marL="0" marR="0" rtl="0" algn="ctr">
                <a:lnSpc>
                  <a:spcPct val="90000"/>
                </a:lnSpc>
                <a:spcBef>
                  <a:spcPts val="0"/>
                </a:spcBef>
                <a:spcAft>
                  <a:spcPts val="0"/>
                </a:spcAft>
                <a:buClr>
                  <a:schemeClr val="lt1"/>
                </a:buClr>
                <a:buSzPts val="1700"/>
                <a:buFont typeface="Calibri"/>
                <a:buNone/>
              </a:pPr>
              <a:r>
                <a:rPr b="1" lang="en-US" sz="1700">
                  <a:solidFill>
                    <a:schemeClr val="lt1"/>
                  </a:solidFill>
                  <a:latin typeface="Calibri"/>
                  <a:ea typeface="Calibri"/>
                  <a:cs typeface="Calibri"/>
                  <a:sym typeface="Calibri"/>
                </a:rPr>
                <a:t>Msc Peace and Conflict Studies, Uppsala University</a:t>
              </a:r>
              <a:endParaRPr sz="1700">
                <a:solidFill>
                  <a:schemeClr val="lt1"/>
                </a:solidFill>
                <a:latin typeface="Calibri"/>
                <a:ea typeface="Calibri"/>
                <a:cs typeface="Calibri"/>
                <a:sym typeface="Calibri"/>
              </a:endParaRPr>
            </a:p>
          </p:txBody>
        </p:sp>
        <p:sp>
          <p:nvSpPr>
            <p:cNvPr id="355" name="Google Shape;355;p3"/>
            <p:cNvSpPr/>
            <p:nvPr/>
          </p:nvSpPr>
          <p:spPr>
            <a:xfrm>
              <a:off x="4238308" y="2445409"/>
              <a:ext cx="1765125" cy="1765125"/>
            </a:xfrm>
            <a:prstGeom prst="roundRect">
              <a:avLst>
                <a:gd fmla="val 16667" name="adj"/>
              </a:avLst>
            </a:prstGeom>
            <a:solidFill>
              <a:srgbClr val="2E75B5"/>
            </a:solidFill>
            <a:ln cap="flat" cmpd="sng" w="1905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 name="Google Shape;356;p3"/>
            <p:cNvSpPr txBox="1"/>
            <p:nvPr/>
          </p:nvSpPr>
          <p:spPr>
            <a:xfrm>
              <a:off x="4324474" y="2531575"/>
              <a:ext cx="1592793" cy="1592793"/>
            </a:xfrm>
            <a:prstGeom prst="rect">
              <a:avLst/>
            </a:prstGeom>
            <a:noFill/>
            <a:ln>
              <a:noFill/>
            </a:ln>
          </p:spPr>
          <p:txBody>
            <a:bodyPr anchorCtr="0" anchor="ctr" bIns="64750" lIns="64750" spcFirstLastPara="1" rIns="64750" wrap="square" tIns="64750">
              <a:noAutofit/>
            </a:bodyPr>
            <a:lstStyle/>
            <a:p>
              <a:pPr indent="0" lvl="0" marL="0" marR="0" rtl="0" algn="ctr">
                <a:lnSpc>
                  <a:spcPct val="90000"/>
                </a:lnSpc>
                <a:spcBef>
                  <a:spcPts val="0"/>
                </a:spcBef>
                <a:spcAft>
                  <a:spcPts val="0"/>
                </a:spcAft>
                <a:buClr>
                  <a:schemeClr val="lt1"/>
                </a:buClr>
                <a:buSzPts val="1700"/>
                <a:buFont typeface="Calibri"/>
                <a:buNone/>
              </a:pPr>
              <a:r>
                <a:rPr b="1" lang="en-US" sz="1700">
                  <a:solidFill>
                    <a:schemeClr val="lt1"/>
                  </a:solidFill>
                  <a:latin typeface="Calibri"/>
                  <a:ea typeface="Calibri"/>
                  <a:cs typeface="Calibri"/>
                  <a:sym typeface="Calibri"/>
                </a:rPr>
                <a:t>Sponsored by district 9212 (Kenya, Ethiopia, Eritrea and South Sudan</a:t>
              </a:r>
              <a:r>
                <a:rPr b="1" i="0" lang="en-US" sz="1700">
                  <a:solidFill>
                    <a:schemeClr val="lt1"/>
                  </a:solidFill>
                  <a:latin typeface="Calibri"/>
                  <a:ea typeface="Calibri"/>
                  <a:cs typeface="Calibri"/>
                  <a:sym typeface="Calibri"/>
                </a:rPr>
                <a:t>.)</a:t>
              </a:r>
              <a:endParaRPr sz="1700">
                <a:solidFill>
                  <a:schemeClr val="lt1"/>
                </a:solidFill>
                <a:latin typeface="Calibri"/>
                <a:ea typeface="Calibri"/>
                <a:cs typeface="Calibri"/>
                <a:sym typeface="Calibri"/>
              </a:endParaRPr>
            </a:p>
          </p:txBody>
        </p:sp>
      </p:grpSp>
      <p:sp>
        <p:nvSpPr>
          <p:cNvPr id="357" name="Google Shape;357;p3"/>
          <p:cNvSpPr txBox="1"/>
          <p:nvPr/>
        </p:nvSpPr>
        <p:spPr>
          <a:xfrm>
            <a:off x="5472332" y="5857740"/>
            <a:ext cx="6147582" cy="9233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My bio in Swedish is on the District 2360 webiste </a:t>
            </a:r>
            <a:r>
              <a:rPr lang="en-US" sz="1800" u="sng">
                <a:solidFill>
                  <a:schemeClr val="dk1"/>
                </a:solidFill>
                <a:latin typeface="Calibri"/>
                <a:ea typeface="Calibri"/>
                <a:cs typeface="Calibri"/>
                <a:sym typeface="Calibri"/>
                <a:hlinkClick r:id="rId5">
                  <a:extLst>
                    <a:ext uri="{A12FA001-AC4F-418D-AE19-62706E023703}">
                      <ahyp:hlinkClr val="tx"/>
                    </a:ext>
                  </a:extLst>
                </a:hlinkClick>
              </a:rPr>
              <a:t>https://rotary2360.se/sv/content/news/show/6768?ce=1</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descr="A picture containing flag&#10;&#10;Description automatically generated" id="358" name="Google Shape;358;p3"/>
          <p:cNvPicPr preferRelativeResize="0"/>
          <p:nvPr/>
        </p:nvPicPr>
        <p:blipFill rotWithShape="1">
          <a:blip r:embed="rId3">
            <a:alphaModFix/>
          </a:blip>
          <a:srcRect b="0" l="0" r="0" t="0"/>
          <a:stretch/>
        </p:blipFill>
        <p:spPr>
          <a:xfrm>
            <a:off x="10399603" y="4637429"/>
            <a:ext cx="1220311" cy="122031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2" name="Shape 362"/>
        <p:cNvGrpSpPr/>
        <p:nvPr/>
      </p:nvGrpSpPr>
      <p:grpSpPr>
        <a:xfrm>
          <a:off x="0" y="0"/>
          <a:ext cx="0" cy="0"/>
          <a:chOff x="0" y="0"/>
          <a:chExt cx="0" cy="0"/>
        </a:xfrm>
      </p:grpSpPr>
      <p:sp>
        <p:nvSpPr>
          <p:cNvPr id="363" name="Google Shape;363;p4"/>
          <p:cNvSpPr txBox="1"/>
          <p:nvPr/>
        </p:nvSpPr>
        <p:spPr>
          <a:xfrm>
            <a:off x="4726746" y="858128"/>
            <a:ext cx="7076048" cy="366254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rgbClr val="2E75B5"/>
                </a:solidFill>
                <a:latin typeface="Calibri"/>
                <a:ea typeface="Calibri"/>
                <a:cs typeface="Calibri"/>
                <a:sym typeface="Calibri"/>
              </a:rPr>
              <a:t> </a:t>
            </a:r>
            <a:endParaRPr sz="1800">
              <a:solidFill>
                <a:schemeClr val="dk1"/>
              </a:solidFill>
              <a:latin typeface="Calibri"/>
              <a:ea typeface="Calibri"/>
              <a:cs typeface="Calibri"/>
              <a:sym typeface="Calibri"/>
            </a:endParaRPr>
          </a:p>
          <a:p>
            <a:pPr indent="0" lvl="0" marL="0" marR="0" rtl="0" algn="l">
              <a:lnSpc>
                <a:spcPct val="85555"/>
              </a:lnSpc>
              <a:spcBef>
                <a:spcPts val="0"/>
              </a:spcBef>
              <a:spcAft>
                <a:spcPts val="0"/>
              </a:spcAft>
              <a:buNone/>
            </a:pPr>
            <a:r>
              <a:rPr lang="en-US" sz="1800">
                <a:solidFill>
                  <a:schemeClr val="dk1"/>
                </a:solidFill>
                <a:latin typeface="Open Sans Light"/>
                <a:ea typeface="Open Sans Light"/>
                <a:cs typeface="Open Sans Light"/>
                <a:sym typeface="Open Sans Light"/>
              </a:rPr>
              <a:t>The Rotary Peace Fellowship is:</a:t>
            </a:r>
            <a:endParaRPr/>
          </a:p>
          <a:p>
            <a:pPr indent="0" lvl="0" marL="0" marR="0" rtl="0" algn="l">
              <a:lnSpc>
                <a:spcPct val="85555"/>
              </a:lnSpc>
              <a:spcBef>
                <a:spcPts val="0"/>
              </a:spcBef>
              <a:spcAft>
                <a:spcPts val="0"/>
              </a:spcAft>
              <a:buNone/>
            </a:pPr>
            <a:r>
              <a:t/>
            </a:r>
            <a:endParaRPr sz="1800">
              <a:solidFill>
                <a:schemeClr val="dk1"/>
              </a:solidFill>
              <a:latin typeface="Open Sans Light"/>
              <a:ea typeface="Open Sans Light"/>
              <a:cs typeface="Open Sans Light"/>
              <a:sym typeface="Open Sans Light"/>
            </a:endParaRPr>
          </a:p>
          <a:p>
            <a:pPr indent="0" lvl="0" marL="0" marR="0" rtl="0" algn="l">
              <a:lnSpc>
                <a:spcPct val="85555"/>
              </a:lnSpc>
              <a:spcBef>
                <a:spcPts val="0"/>
              </a:spcBef>
              <a:spcAft>
                <a:spcPts val="0"/>
              </a:spcAft>
              <a:buNone/>
            </a:pPr>
            <a:r>
              <a:t/>
            </a:r>
            <a:endParaRPr sz="1800">
              <a:solidFill>
                <a:schemeClr val="dk1"/>
              </a:solidFill>
              <a:latin typeface="Open Sans Light"/>
              <a:ea typeface="Open Sans Light"/>
              <a:cs typeface="Open Sans Light"/>
              <a:sym typeface="Open Sans Light"/>
            </a:endParaRPr>
          </a:p>
          <a:p>
            <a:pPr indent="0" lvl="0" marL="0" marR="0" rtl="0" algn="l">
              <a:lnSpc>
                <a:spcPct val="85555"/>
              </a:lnSpc>
              <a:spcBef>
                <a:spcPts val="0"/>
              </a:spcBef>
              <a:spcAft>
                <a:spcPts val="0"/>
              </a:spcAft>
              <a:buNone/>
            </a:pPr>
            <a:r>
              <a:t/>
            </a:r>
            <a:endParaRPr sz="1800">
              <a:solidFill>
                <a:schemeClr val="dk1"/>
              </a:solidFill>
              <a:latin typeface="Open Sans Light"/>
              <a:ea typeface="Open Sans Light"/>
              <a:cs typeface="Open Sans Light"/>
              <a:sym typeface="Open Sans Light"/>
            </a:endParaRPr>
          </a:p>
          <a:p>
            <a:pPr indent="0" lvl="0" marL="0" marR="0" rtl="0" algn="l">
              <a:lnSpc>
                <a:spcPct val="85555"/>
              </a:lnSpc>
              <a:spcBef>
                <a:spcPts val="0"/>
              </a:spcBef>
              <a:spcAft>
                <a:spcPts val="0"/>
              </a:spcAft>
              <a:buClr>
                <a:schemeClr val="dk1"/>
              </a:buClr>
              <a:buSzPts val="1800"/>
              <a:buFont typeface="Open Sans Light"/>
              <a:buAutoNum type="arabicParenR"/>
            </a:pPr>
            <a:r>
              <a:rPr lang="en-US" sz="1800">
                <a:solidFill>
                  <a:schemeClr val="dk1"/>
                </a:solidFill>
                <a:latin typeface="Open Sans Light"/>
                <a:ea typeface="Open Sans Light"/>
                <a:cs typeface="Open Sans Light"/>
                <a:sym typeface="Open Sans Light"/>
              </a:rPr>
              <a:t>Masters Degree in Peace in one of the 7 universities across the world (15-24months) or </a:t>
            </a:r>
            <a:endParaRPr/>
          </a:p>
          <a:p>
            <a:pPr indent="114300" lvl="0" marL="0" marR="0" rtl="0" algn="l">
              <a:lnSpc>
                <a:spcPct val="85555"/>
              </a:lnSpc>
              <a:spcBef>
                <a:spcPts val="0"/>
              </a:spcBef>
              <a:spcAft>
                <a:spcPts val="0"/>
              </a:spcAft>
              <a:buClr>
                <a:schemeClr val="dk1"/>
              </a:buClr>
              <a:buSzPts val="1800"/>
              <a:buFont typeface="Calibri"/>
              <a:buNone/>
            </a:pPr>
            <a:r>
              <a:t/>
            </a:r>
            <a:endParaRPr sz="1800">
              <a:solidFill>
                <a:schemeClr val="dk1"/>
              </a:solidFill>
              <a:latin typeface="Open Sans Light"/>
              <a:ea typeface="Open Sans Light"/>
              <a:cs typeface="Open Sans Light"/>
              <a:sym typeface="Open Sans Light"/>
            </a:endParaRPr>
          </a:p>
          <a:p>
            <a:pPr indent="114300" lvl="0" marL="0" marR="0" rtl="0" algn="l">
              <a:lnSpc>
                <a:spcPct val="85555"/>
              </a:lnSpc>
              <a:spcBef>
                <a:spcPts val="0"/>
              </a:spcBef>
              <a:spcAft>
                <a:spcPts val="0"/>
              </a:spcAft>
              <a:buClr>
                <a:schemeClr val="dk1"/>
              </a:buClr>
              <a:buSzPts val="1800"/>
              <a:buFont typeface="Calibri"/>
              <a:buNone/>
            </a:pPr>
            <a:r>
              <a:t/>
            </a:r>
            <a:endParaRPr sz="1800">
              <a:solidFill>
                <a:schemeClr val="dk1"/>
              </a:solidFill>
              <a:latin typeface="Open Sans Light"/>
              <a:ea typeface="Open Sans Light"/>
              <a:cs typeface="Open Sans Light"/>
              <a:sym typeface="Open Sans Light"/>
            </a:endParaRPr>
          </a:p>
          <a:p>
            <a:pPr indent="114300" lvl="0" marL="0" marR="0" rtl="0" algn="l">
              <a:lnSpc>
                <a:spcPct val="85555"/>
              </a:lnSpc>
              <a:spcBef>
                <a:spcPts val="0"/>
              </a:spcBef>
              <a:spcAft>
                <a:spcPts val="0"/>
              </a:spcAft>
              <a:buClr>
                <a:schemeClr val="dk1"/>
              </a:buClr>
              <a:buSzPts val="1800"/>
              <a:buFont typeface="Calibri"/>
              <a:buNone/>
            </a:pPr>
            <a:r>
              <a:t/>
            </a:r>
            <a:endParaRPr sz="1800">
              <a:solidFill>
                <a:schemeClr val="dk1"/>
              </a:solidFill>
              <a:latin typeface="Open Sans Light"/>
              <a:ea typeface="Open Sans Light"/>
              <a:cs typeface="Open Sans Light"/>
              <a:sym typeface="Open Sans Light"/>
            </a:endParaRPr>
          </a:p>
          <a:p>
            <a:pPr indent="0" lvl="0" marL="0" marR="0" rtl="0" algn="l">
              <a:lnSpc>
                <a:spcPct val="85555"/>
              </a:lnSpc>
              <a:spcBef>
                <a:spcPts val="0"/>
              </a:spcBef>
              <a:spcAft>
                <a:spcPts val="0"/>
              </a:spcAft>
              <a:buClr>
                <a:schemeClr val="dk1"/>
              </a:buClr>
              <a:buSzPts val="1800"/>
              <a:buFont typeface="Open Sans Light"/>
              <a:buAutoNum type="arabicParenR"/>
            </a:pPr>
            <a:r>
              <a:rPr lang="en-US" sz="1800">
                <a:solidFill>
                  <a:schemeClr val="dk1"/>
                </a:solidFill>
                <a:latin typeface="Open Sans Light"/>
                <a:ea typeface="Open Sans Light"/>
                <a:cs typeface="Open Sans Light"/>
                <a:sym typeface="Open Sans Light"/>
              </a:rPr>
              <a:t>A professional certificate program in one of two universities ; Chulalongkorn University , Thailand and Makerere University in Uganda (1 year)</a:t>
            </a:r>
            <a:endParaRPr/>
          </a:p>
          <a:p>
            <a:pPr indent="114300" lvl="0" marL="0" marR="0" rtl="0" algn="l">
              <a:lnSpc>
                <a:spcPct val="85555"/>
              </a:lnSpc>
              <a:spcBef>
                <a:spcPts val="0"/>
              </a:spcBef>
              <a:spcAft>
                <a:spcPts val="0"/>
              </a:spcAft>
              <a:buClr>
                <a:schemeClr val="dk1"/>
              </a:buClr>
              <a:buSzPts val="1800"/>
              <a:buFont typeface="Calibri"/>
              <a:buNone/>
            </a:pPr>
            <a:r>
              <a:t/>
            </a:r>
            <a:endParaRPr sz="1800">
              <a:solidFill>
                <a:schemeClr val="dk1"/>
              </a:solidFill>
              <a:latin typeface="Open Sans Light"/>
              <a:ea typeface="Open Sans Light"/>
              <a:cs typeface="Open Sans Light"/>
              <a:sym typeface="Open Sans Light"/>
            </a:endParaRPr>
          </a:p>
          <a:p>
            <a:pPr indent="114300" lvl="0" marL="0" marR="0" rtl="0" algn="l">
              <a:lnSpc>
                <a:spcPct val="85555"/>
              </a:lnSpc>
              <a:spcBef>
                <a:spcPts val="0"/>
              </a:spcBef>
              <a:spcAft>
                <a:spcPts val="0"/>
              </a:spcAft>
              <a:buClr>
                <a:schemeClr val="dk1"/>
              </a:buClr>
              <a:buSzPts val="1800"/>
              <a:buFont typeface="Calibri"/>
              <a:buNone/>
            </a:pPr>
            <a:r>
              <a:t/>
            </a:r>
            <a:endParaRPr sz="1800">
              <a:solidFill>
                <a:schemeClr val="dk1"/>
              </a:solidFill>
              <a:latin typeface="Open Sans Light"/>
              <a:ea typeface="Open Sans Light"/>
              <a:cs typeface="Open Sans Light"/>
              <a:sym typeface="Open Sans Light"/>
            </a:endParaRPr>
          </a:p>
          <a:p>
            <a:pPr indent="0" lvl="0" marL="0" marR="0" rtl="0" algn="l">
              <a:lnSpc>
                <a:spcPct val="85555"/>
              </a:lnSpc>
              <a:spcBef>
                <a:spcPts val="0"/>
              </a:spcBef>
              <a:spcAft>
                <a:spcPts val="0"/>
              </a:spcAft>
              <a:buNone/>
            </a:pPr>
            <a:r>
              <a:rPr lang="en-US" sz="1800">
                <a:solidFill>
                  <a:schemeClr val="dk1"/>
                </a:solidFill>
                <a:latin typeface="Open Sans Light"/>
                <a:ea typeface="Open Sans Light"/>
                <a:cs typeface="Open Sans Light"/>
                <a:sym typeface="Open Sans Light"/>
              </a:rPr>
              <a:t>Applications open until </a:t>
            </a:r>
            <a:r>
              <a:rPr b="1" lang="en-US" sz="1800">
                <a:solidFill>
                  <a:schemeClr val="dk1"/>
                </a:solidFill>
                <a:latin typeface="Open Sans Light"/>
                <a:ea typeface="Open Sans Light"/>
                <a:cs typeface="Open Sans Light"/>
                <a:sym typeface="Open Sans Light"/>
              </a:rPr>
              <a:t>15th May 2023</a:t>
            </a:r>
            <a:r>
              <a:rPr lang="en-US" sz="1800">
                <a:solidFill>
                  <a:schemeClr val="dk1"/>
                </a:solidFill>
                <a:latin typeface="Open Sans Light"/>
                <a:ea typeface="Open Sans Light"/>
                <a:cs typeface="Open Sans Light"/>
                <a:sym typeface="Open Sans Light"/>
              </a:rPr>
              <a:t>, Rotary District endorsements by </a:t>
            </a:r>
            <a:r>
              <a:rPr b="1" lang="en-US" sz="1800">
                <a:solidFill>
                  <a:schemeClr val="dk1"/>
                </a:solidFill>
                <a:latin typeface="Open Sans Light"/>
                <a:ea typeface="Open Sans Light"/>
                <a:cs typeface="Open Sans Light"/>
                <a:sym typeface="Open Sans Light"/>
              </a:rPr>
              <a:t>1st July </a:t>
            </a:r>
            <a:r>
              <a:rPr lang="en-US" sz="1800">
                <a:solidFill>
                  <a:schemeClr val="dk1"/>
                </a:solidFill>
                <a:latin typeface="Open Sans Light"/>
                <a:ea typeface="Open Sans Light"/>
                <a:cs typeface="Open Sans Light"/>
                <a:sym typeface="Open Sans Light"/>
              </a:rPr>
              <a:t>.</a:t>
            </a:r>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7" name="Shape 367"/>
        <p:cNvGrpSpPr/>
        <p:nvPr/>
      </p:nvGrpSpPr>
      <p:grpSpPr>
        <a:xfrm>
          <a:off x="0" y="0"/>
          <a:ext cx="0" cy="0"/>
          <a:chOff x="0" y="0"/>
          <a:chExt cx="0" cy="0"/>
        </a:xfrm>
      </p:grpSpPr>
      <p:pic>
        <p:nvPicPr>
          <p:cNvPr id="368" name="Google Shape;368;p5"/>
          <p:cNvPicPr preferRelativeResize="0"/>
          <p:nvPr/>
        </p:nvPicPr>
        <p:blipFill rotWithShape="1">
          <a:blip r:embed="rId3">
            <a:alphaModFix/>
          </a:blip>
          <a:srcRect b="12223" l="7383" r="2813" t="20208"/>
          <a:stretch/>
        </p:blipFill>
        <p:spPr>
          <a:xfrm>
            <a:off x="368964" y="188348"/>
            <a:ext cx="11454071" cy="6463663"/>
          </a:xfrm>
          <a:prstGeom prst="rect">
            <a:avLst/>
          </a:prstGeom>
          <a:noFill/>
          <a:ln>
            <a:noFill/>
          </a:ln>
        </p:spPr>
      </p:pic>
      <p:sp>
        <p:nvSpPr>
          <p:cNvPr id="369" name="Google Shape;369;p5"/>
          <p:cNvSpPr txBox="1"/>
          <p:nvPr/>
        </p:nvSpPr>
        <p:spPr>
          <a:xfrm>
            <a:off x="2883877" y="6467345"/>
            <a:ext cx="6133514"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Makerere University in Africa is the 7th university</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4" name="Shape 374"/>
        <p:cNvGrpSpPr/>
        <p:nvPr/>
      </p:nvGrpSpPr>
      <p:grpSpPr>
        <a:xfrm>
          <a:off x="0" y="0"/>
          <a:ext cx="0" cy="0"/>
          <a:chOff x="0" y="0"/>
          <a:chExt cx="0" cy="0"/>
        </a:xfrm>
      </p:grpSpPr>
      <p:pic>
        <p:nvPicPr>
          <p:cNvPr id="375" name="Google Shape;375;p6"/>
          <p:cNvPicPr preferRelativeResize="0"/>
          <p:nvPr>
            <p:ph idx="2" type="pic"/>
          </p:nvPr>
        </p:nvPicPr>
        <p:blipFill rotWithShape="1">
          <a:blip r:embed="rId3">
            <a:alphaModFix/>
          </a:blip>
          <a:srcRect b="7813" l="7311" r="0" t="7812"/>
          <a:stretch/>
        </p:blipFill>
        <p:spPr>
          <a:xfrm>
            <a:off x="1546486" y="465164"/>
            <a:ext cx="9121515" cy="5535587"/>
          </a:xfrm>
          <a:prstGeom prst="rect">
            <a:avLst/>
          </a:prstGeom>
          <a:noFill/>
          <a:ln>
            <a:noFill/>
          </a:ln>
        </p:spPr>
      </p:pic>
      <p:pic>
        <p:nvPicPr>
          <p:cNvPr id="376" name="Google Shape;376;p6"/>
          <p:cNvPicPr preferRelativeResize="0"/>
          <p:nvPr/>
        </p:nvPicPr>
        <p:blipFill rotWithShape="1">
          <a:blip r:embed="rId4">
            <a:alphaModFix/>
          </a:blip>
          <a:srcRect b="0" l="0" r="24520" t="0"/>
          <a:stretch/>
        </p:blipFill>
        <p:spPr>
          <a:xfrm>
            <a:off x="1523208" y="430772"/>
            <a:ext cx="9161637" cy="5569979"/>
          </a:xfrm>
          <a:prstGeom prst="rect">
            <a:avLst/>
          </a:prstGeom>
          <a:noFill/>
          <a:ln>
            <a:noFill/>
          </a:ln>
        </p:spPr>
      </p:pic>
      <p:sp>
        <p:nvSpPr>
          <p:cNvPr id="377" name="Google Shape;377;p6"/>
          <p:cNvSpPr txBox="1"/>
          <p:nvPr>
            <p:ph idx="4" type="body"/>
          </p:nvPr>
        </p:nvSpPr>
        <p:spPr>
          <a:xfrm>
            <a:off x="1613462" y="775822"/>
            <a:ext cx="6045161" cy="851297"/>
          </a:xfrm>
          <a:prstGeom prst="rect">
            <a:avLst/>
          </a:prstGeom>
          <a:noFill/>
          <a:ln cap="flat" cmpd="sng" w="25400">
            <a:solidFill>
              <a:srgbClr val="F5F7FC"/>
            </a:solidFill>
            <a:prstDash val="solid"/>
            <a:round/>
            <a:headEnd len="sm" w="sm" type="none"/>
            <a:tailEnd len="sm" w="sm" type="none"/>
          </a:ln>
        </p:spPr>
        <p:txBody>
          <a:bodyPr anchorCtr="0" anchor="b" bIns="45700" lIns="0" spcFirstLastPara="1" rIns="0" wrap="square" tIns="45700">
            <a:noAutofit/>
          </a:bodyPr>
          <a:lstStyle/>
          <a:p>
            <a:pPr indent="0" lvl="0" marL="0" rtl="0" algn="l">
              <a:lnSpc>
                <a:spcPct val="46666"/>
              </a:lnSpc>
              <a:spcBef>
                <a:spcPts val="0"/>
              </a:spcBef>
              <a:spcAft>
                <a:spcPts val="0"/>
              </a:spcAft>
              <a:buClr>
                <a:schemeClr val="lt1"/>
              </a:buClr>
              <a:buSzPts val="3300"/>
              <a:buFont typeface="Arial"/>
              <a:buNone/>
            </a:pPr>
            <a:r>
              <a:rPr lang="en-US">
                <a:latin typeface="Arial"/>
                <a:ea typeface="Arial"/>
                <a:cs typeface="Arial"/>
                <a:sym typeface="Arial"/>
              </a:rPr>
              <a:t>ROTARY PEACE CENTERS</a:t>
            </a:r>
            <a:endParaRPr/>
          </a:p>
        </p:txBody>
      </p:sp>
      <p:sp>
        <p:nvSpPr>
          <p:cNvPr id="378" name="Google Shape;378;p6"/>
          <p:cNvSpPr txBox="1"/>
          <p:nvPr>
            <p:ph idx="12" type="sldNum"/>
          </p:nvPr>
        </p:nvSpPr>
        <p:spPr>
          <a:xfrm>
            <a:off x="11650134" y="115572"/>
            <a:ext cx="423335"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900">
              <a:solidFill>
                <a:srgbClr val="FFFFFF"/>
              </a:solidFill>
              <a:latin typeface="Calibri"/>
              <a:ea typeface="Calibri"/>
              <a:cs typeface="Calibri"/>
              <a:sym typeface="Calibri"/>
            </a:endParaRPr>
          </a:p>
        </p:txBody>
      </p:sp>
      <p:sp>
        <p:nvSpPr>
          <p:cNvPr id="379" name="Google Shape;379;p6"/>
          <p:cNvSpPr/>
          <p:nvPr/>
        </p:nvSpPr>
        <p:spPr>
          <a:xfrm>
            <a:off x="1894032" y="2427948"/>
            <a:ext cx="2206989" cy="2234506"/>
          </a:xfrm>
          <a:prstGeom prst="ellipse">
            <a:avLst/>
          </a:prstGeom>
          <a:solidFill>
            <a:srgbClr val="01B4E7">
              <a:alpha val="8000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350">
              <a:solidFill>
                <a:srgbClr val="FFFFFF"/>
              </a:solidFill>
              <a:latin typeface="Corbel"/>
              <a:ea typeface="Corbel"/>
              <a:cs typeface="Corbel"/>
              <a:sym typeface="Corbel"/>
            </a:endParaRPr>
          </a:p>
        </p:txBody>
      </p:sp>
      <p:pic>
        <p:nvPicPr>
          <p:cNvPr id="380" name="Google Shape;380;p6"/>
          <p:cNvPicPr preferRelativeResize="0"/>
          <p:nvPr/>
        </p:nvPicPr>
        <p:blipFill rotWithShape="1">
          <a:blip r:embed="rId5">
            <a:alphaModFix/>
          </a:blip>
          <a:srcRect b="0" l="0" r="0" t="0"/>
          <a:stretch/>
        </p:blipFill>
        <p:spPr>
          <a:xfrm>
            <a:off x="4976402" y="2381083"/>
            <a:ext cx="2208467" cy="2235902"/>
          </a:xfrm>
          <a:prstGeom prst="rect">
            <a:avLst/>
          </a:prstGeom>
          <a:noFill/>
          <a:ln>
            <a:noFill/>
          </a:ln>
        </p:spPr>
      </p:pic>
      <p:pic>
        <p:nvPicPr>
          <p:cNvPr id="381" name="Google Shape;381;p6"/>
          <p:cNvPicPr preferRelativeResize="0"/>
          <p:nvPr/>
        </p:nvPicPr>
        <p:blipFill rotWithShape="1">
          <a:blip r:embed="rId6">
            <a:alphaModFix/>
          </a:blip>
          <a:srcRect b="0" l="0" r="0" t="0"/>
          <a:stretch/>
        </p:blipFill>
        <p:spPr>
          <a:xfrm>
            <a:off x="8048560" y="2473416"/>
            <a:ext cx="2213040" cy="2235902"/>
          </a:xfrm>
          <a:prstGeom prst="rect">
            <a:avLst/>
          </a:prstGeom>
          <a:noFill/>
          <a:ln>
            <a:noFill/>
          </a:ln>
        </p:spPr>
      </p:pic>
      <p:sp>
        <p:nvSpPr>
          <p:cNvPr id="382" name="Google Shape;382;p6"/>
          <p:cNvSpPr txBox="1"/>
          <p:nvPr/>
        </p:nvSpPr>
        <p:spPr>
          <a:xfrm>
            <a:off x="1877188" y="2956577"/>
            <a:ext cx="2206989" cy="110799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300">
                <a:solidFill>
                  <a:srgbClr val="FFFFFF"/>
                </a:solidFill>
                <a:latin typeface="Arial Black"/>
                <a:ea typeface="Arial Black"/>
                <a:cs typeface="Arial Black"/>
                <a:sym typeface="Arial Black"/>
              </a:rPr>
              <a:t>20 </a:t>
            </a:r>
            <a:endParaRPr/>
          </a:p>
          <a:p>
            <a:pPr indent="0" lvl="0" marL="0" marR="0" rtl="0" algn="ctr">
              <a:spcBef>
                <a:spcPts val="0"/>
              </a:spcBef>
              <a:spcAft>
                <a:spcPts val="0"/>
              </a:spcAft>
              <a:buNone/>
            </a:pPr>
            <a:r>
              <a:rPr b="1" lang="en-US" sz="3300">
                <a:solidFill>
                  <a:srgbClr val="FFFFFF"/>
                </a:solidFill>
                <a:latin typeface="Arial Black"/>
                <a:ea typeface="Arial Black"/>
                <a:cs typeface="Arial Black"/>
                <a:sym typeface="Arial Black"/>
              </a:rPr>
              <a:t>Years</a:t>
            </a:r>
            <a:endParaRPr b="1" sz="3300">
              <a:solidFill>
                <a:srgbClr val="FFFFFF"/>
              </a:solidFill>
              <a:latin typeface="Arial Black"/>
              <a:ea typeface="Arial Black"/>
              <a:cs typeface="Arial Black"/>
              <a:sym typeface="Arial Black"/>
            </a:endParaRPr>
          </a:p>
        </p:txBody>
      </p:sp>
      <p:sp>
        <p:nvSpPr>
          <p:cNvPr id="383" name="Google Shape;383;p6"/>
          <p:cNvSpPr txBox="1"/>
          <p:nvPr/>
        </p:nvSpPr>
        <p:spPr>
          <a:xfrm>
            <a:off x="4993245" y="3002744"/>
            <a:ext cx="2206989" cy="110799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300">
                <a:solidFill>
                  <a:srgbClr val="FFFFFF"/>
                </a:solidFill>
                <a:latin typeface="Arial Black"/>
                <a:ea typeface="Arial Black"/>
                <a:cs typeface="Arial Black"/>
                <a:sym typeface="Arial Black"/>
              </a:rPr>
              <a:t>1600+</a:t>
            </a:r>
            <a:endParaRPr/>
          </a:p>
          <a:p>
            <a:pPr indent="0" lvl="0" marL="0" marR="0" rtl="0" algn="ctr">
              <a:spcBef>
                <a:spcPts val="0"/>
              </a:spcBef>
              <a:spcAft>
                <a:spcPts val="0"/>
              </a:spcAft>
              <a:buNone/>
            </a:pPr>
            <a:r>
              <a:rPr b="1" lang="en-US" sz="3300">
                <a:solidFill>
                  <a:srgbClr val="FFFFFF"/>
                </a:solidFill>
                <a:latin typeface="Arial Black"/>
                <a:ea typeface="Arial Black"/>
                <a:cs typeface="Arial Black"/>
                <a:sym typeface="Arial Black"/>
              </a:rPr>
              <a:t>alumni</a:t>
            </a:r>
            <a:endParaRPr/>
          </a:p>
        </p:txBody>
      </p:sp>
      <p:sp>
        <p:nvSpPr>
          <p:cNvPr id="384" name="Google Shape;384;p6"/>
          <p:cNvSpPr txBox="1"/>
          <p:nvPr/>
        </p:nvSpPr>
        <p:spPr>
          <a:xfrm>
            <a:off x="8048561" y="3002746"/>
            <a:ext cx="2206989" cy="1015663"/>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000">
                <a:solidFill>
                  <a:srgbClr val="FFFFFF"/>
                </a:solidFill>
                <a:latin typeface="Arial Black"/>
                <a:ea typeface="Arial Black"/>
                <a:cs typeface="Arial Black"/>
                <a:sym typeface="Arial Black"/>
              </a:rPr>
              <a:t>140 countries</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9" name="Shape 389"/>
        <p:cNvGrpSpPr/>
        <p:nvPr/>
      </p:nvGrpSpPr>
      <p:grpSpPr>
        <a:xfrm>
          <a:off x="0" y="0"/>
          <a:ext cx="0" cy="0"/>
          <a:chOff x="0" y="0"/>
          <a:chExt cx="0" cy="0"/>
        </a:xfrm>
      </p:grpSpPr>
      <p:sp>
        <p:nvSpPr>
          <p:cNvPr id="390" name="Google Shape;390;p7"/>
          <p:cNvSpPr txBox="1"/>
          <p:nvPr>
            <p:ph type="title"/>
          </p:nvPr>
        </p:nvSpPr>
        <p:spPr>
          <a:xfrm>
            <a:off x="1905000" y="457200"/>
            <a:ext cx="8763000" cy="533400"/>
          </a:xfrm>
          <a:prstGeom prst="rect">
            <a:avLst/>
          </a:prstGeom>
          <a:noFill/>
          <a:ln>
            <a:noFill/>
          </a:ln>
        </p:spPr>
        <p:txBody>
          <a:bodyPr anchorCtr="0" anchor="ctr" bIns="45700" lIns="0" spcFirstLastPara="1" rIns="0" wrap="square" tIns="45700">
            <a:normAutofit/>
          </a:bodyPr>
          <a:lstStyle/>
          <a:p>
            <a:pPr indent="0" lvl="0" marL="0" rtl="0" algn="l">
              <a:lnSpc>
                <a:spcPct val="90000"/>
              </a:lnSpc>
              <a:spcBef>
                <a:spcPts val="0"/>
              </a:spcBef>
              <a:spcAft>
                <a:spcPts val="0"/>
              </a:spcAft>
              <a:buClr>
                <a:srgbClr val="0069C9"/>
              </a:buClr>
              <a:buSzPts val="2700"/>
              <a:buFont typeface="Open Sans Light"/>
              <a:buNone/>
            </a:pPr>
            <a:r>
              <a:rPr b="1" lang="en-US"/>
              <a:t>Eligibility ?</a:t>
            </a:r>
            <a:endParaRPr/>
          </a:p>
        </p:txBody>
      </p:sp>
      <p:grpSp>
        <p:nvGrpSpPr>
          <p:cNvPr id="391" name="Google Shape;391;p7"/>
          <p:cNvGrpSpPr/>
          <p:nvPr/>
        </p:nvGrpSpPr>
        <p:grpSpPr>
          <a:xfrm>
            <a:off x="1981200" y="1221079"/>
            <a:ext cx="8229600" cy="4522206"/>
            <a:chOff x="0" y="1878"/>
            <a:chExt cx="8229600" cy="4522206"/>
          </a:xfrm>
        </p:grpSpPr>
        <p:sp>
          <p:nvSpPr>
            <p:cNvPr id="392" name="Google Shape;392;p7"/>
            <p:cNvSpPr/>
            <p:nvPr/>
          </p:nvSpPr>
          <p:spPr>
            <a:xfrm>
              <a:off x="0" y="1878"/>
              <a:ext cx="8229600" cy="952043"/>
            </a:xfrm>
            <a:prstGeom prst="roundRect">
              <a:avLst>
                <a:gd fmla="val 10000" name="adj"/>
              </a:avLst>
            </a:prstGeom>
            <a:solidFill>
              <a:srgbClr val="2F549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 name="Google Shape;393;p7"/>
            <p:cNvSpPr/>
            <p:nvPr/>
          </p:nvSpPr>
          <p:spPr>
            <a:xfrm>
              <a:off x="287993" y="216088"/>
              <a:ext cx="523623" cy="523623"/>
            </a:xfrm>
            <a:prstGeom prst="rect">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 name="Google Shape;394;p7"/>
            <p:cNvSpPr/>
            <p:nvPr/>
          </p:nvSpPr>
          <p:spPr>
            <a:xfrm>
              <a:off x="1099610" y="1878"/>
              <a:ext cx="7129989" cy="952043"/>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 name="Google Shape;395;p7"/>
            <p:cNvSpPr txBox="1"/>
            <p:nvPr/>
          </p:nvSpPr>
          <p:spPr>
            <a:xfrm>
              <a:off x="1099610" y="1878"/>
              <a:ext cx="7129989" cy="952043"/>
            </a:xfrm>
            <a:prstGeom prst="rect">
              <a:avLst/>
            </a:prstGeom>
            <a:noFill/>
            <a:ln>
              <a:noFill/>
            </a:ln>
          </p:spPr>
          <p:txBody>
            <a:bodyPr anchorCtr="0" anchor="ctr" bIns="100750" lIns="100750" spcFirstLastPara="1" rIns="100750" wrap="square" tIns="100750">
              <a:noAutofit/>
            </a:bodyPr>
            <a:lstStyle/>
            <a:p>
              <a:pPr indent="0" lvl="0" marL="0" marR="0" rtl="0" algn="l">
                <a:lnSpc>
                  <a:spcPct val="90000"/>
                </a:lnSpc>
                <a:spcBef>
                  <a:spcPts val="0"/>
                </a:spcBef>
                <a:spcAft>
                  <a:spcPts val="0"/>
                </a:spcAft>
                <a:buClr>
                  <a:schemeClr val="lt1"/>
                </a:buClr>
                <a:buSzPts val="1700"/>
                <a:buFont typeface="Calibri"/>
                <a:buNone/>
              </a:pPr>
              <a:r>
                <a:rPr b="1" lang="en-US" sz="1700">
                  <a:solidFill>
                    <a:schemeClr val="lt1"/>
                  </a:solidFill>
                  <a:latin typeface="Calibri"/>
                  <a:ea typeface="Calibri"/>
                  <a:cs typeface="Calibri"/>
                  <a:sym typeface="Calibri"/>
                </a:rPr>
                <a:t>Have a strong commitment to cross-cultural understanding and peace as shown through professional and academic achievements and personal or community service</a:t>
              </a:r>
              <a:endParaRPr sz="1700">
                <a:solidFill>
                  <a:schemeClr val="lt1"/>
                </a:solidFill>
                <a:latin typeface="Calibri"/>
                <a:ea typeface="Calibri"/>
                <a:cs typeface="Calibri"/>
                <a:sym typeface="Calibri"/>
              </a:endParaRPr>
            </a:p>
          </p:txBody>
        </p:sp>
        <p:sp>
          <p:nvSpPr>
            <p:cNvPr id="396" name="Google Shape;396;p7"/>
            <p:cNvSpPr/>
            <p:nvPr/>
          </p:nvSpPr>
          <p:spPr>
            <a:xfrm>
              <a:off x="0" y="1191932"/>
              <a:ext cx="8229600" cy="952043"/>
            </a:xfrm>
            <a:prstGeom prst="roundRect">
              <a:avLst>
                <a:gd fmla="val 10000" name="adj"/>
              </a:avLst>
            </a:prstGeom>
            <a:solidFill>
              <a:srgbClr val="2F549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 name="Google Shape;397;p7"/>
            <p:cNvSpPr/>
            <p:nvPr/>
          </p:nvSpPr>
          <p:spPr>
            <a:xfrm>
              <a:off x="287993" y="1406142"/>
              <a:ext cx="523623" cy="523623"/>
            </a:xfrm>
            <a:prstGeom prst="rect">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 name="Google Shape;398;p7"/>
            <p:cNvSpPr/>
            <p:nvPr/>
          </p:nvSpPr>
          <p:spPr>
            <a:xfrm>
              <a:off x="1099610" y="1191932"/>
              <a:ext cx="7129989" cy="952043"/>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 name="Google Shape;399;p7"/>
            <p:cNvSpPr txBox="1"/>
            <p:nvPr/>
          </p:nvSpPr>
          <p:spPr>
            <a:xfrm>
              <a:off x="1099610" y="1191932"/>
              <a:ext cx="7129989" cy="952043"/>
            </a:xfrm>
            <a:prstGeom prst="rect">
              <a:avLst/>
            </a:prstGeom>
            <a:noFill/>
            <a:ln>
              <a:noFill/>
            </a:ln>
          </p:spPr>
          <p:txBody>
            <a:bodyPr anchorCtr="0" anchor="ctr" bIns="100750" lIns="100750" spcFirstLastPara="1" rIns="100750" wrap="square" tIns="100750">
              <a:noAutofit/>
            </a:bodyPr>
            <a:lstStyle/>
            <a:p>
              <a:pPr indent="0" lvl="0" marL="0" marR="0" rtl="0" algn="l">
                <a:lnSpc>
                  <a:spcPct val="90000"/>
                </a:lnSpc>
                <a:spcBef>
                  <a:spcPts val="0"/>
                </a:spcBef>
                <a:spcAft>
                  <a:spcPts val="0"/>
                </a:spcAft>
                <a:buClr>
                  <a:schemeClr val="lt1"/>
                </a:buClr>
                <a:buSzPts val="1700"/>
                <a:buFont typeface="Calibri"/>
                <a:buNone/>
              </a:pPr>
              <a:r>
                <a:rPr b="1" lang="en-US" sz="1700">
                  <a:solidFill>
                    <a:schemeClr val="lt1"/>
                  </a:solidFill>
                  <a:latin typeface="Calibri"/>
                  <a:ea typeface="Calibri"/>
                  <a:cs typeface="Calibri"/>
                  <a:sym typeface="Calibri"/>
                </a:rPr>
                <a:t>Potential for leadership</a:t>
              </a:r>
              <a:endParaRPr sz="1700">
                <a:solidFill>
                  <a:schemeClr val="lt1"/>
                </a:solidFill>
                <a:latin typeface="Calibri"/>
                <a:ea typeface="Calibri"/>
                <a:cs typeface="Calibri"/>
                <a:sym typeface="Calibri"/>
              </a:endParaRPr>
            </a:p>
          </p:txBody>
        </p:sp>
        <p:sp>
          <p:nvSpPr>
            <p:cNvPr id="400" name="Google Shape;400;p7"/>
            <p:cNvSpPr/>
            <p:nvPr/>
          </p:nvSpPr>
          <p:spPr>
            <a:xfrm>
              <a:off x="0" y="2381986"/>
              <a:ext cx="8229600" cy="952043"/>
            </a:xfrm>
            <a:prstGeom prst="roundRect">
              <a:avLst>
                <a:gd fmla="val 10000" name="adj"/>
              </a:avLst>
            </a:prstGeom>
            <a:solidFill>
              <a:srgbClr val="2F549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 name="Google Shape;401;p7"/>
            <p:cNvSpPr/>
            <p:nvPr/>
          </p:nvSpPr>
          <p:spPr>
            <a:xfrm>
              <a:off x="287993" y="2596196"/>
              <a:ext cx="523623" cy="523623"/>
            </a:xfrm>
            <a:prstGeom prst="rect">
              <a:avLst/>
            </a:prstGeom>
            <a:blipFill rotWithShape="1">
              <a:blip r:embed="rId5">
                <a:alphaModFix/>
              </a:blip>
              <a:stretch>
                <a:fillRect b="0" l="0" r="0"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 name="Google Shape;402;p7"/>
            <p:cNvSpPr/>
            <p:nvPr/>
          </p:nvSpPr>
          <p:spPr>
            <a:xfrm>
              <a:off x="1099610" y="2381986"/>
              <a:ext cx="7129989" cy="952043"/>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 name="Google Shape;403;p7"/>
            <p:cNvSpPr txBox="1"/>
            <p:nvPr/>
          </p:nvSpPr>
          <p:spPr>
            <a:xfrm>
              <a:off x="1099610" y="2381986"/>
              <a:ext cx="7129989" cy="952043"/>
            </a:xfrm>
            <a:prstGeom prst="rect">
              <a:avLst/>
            </a:prstGeom>
            <a:noFill/>
            <a:ln>
              <a:noFill/>
            </a:ln>
          </p:spPr>
          <p:txBody>
            <a:bodyPr anchorCtr="0" anchor="ctr" bIns="100750" lIns="100750" spcFirstLastPara="1" rIns="100750" wrap="square" tIns="100750">
              <a:noAutofit/>
            </a:bodyPr>
            <a:lstStyle/>
            <a:p>
              <a:pPr indent="0" lvl="0" marL="0" marR="0" rtl="0" algn="l">
                <a:lnSpc>
                  <a:spcPct val="90000"/>
                </a:lnSpc>
                <a:spcBef>
                  <a:spcPts val="0"/>
                </a:spcBef>
                <a:spcAft>
                  <a:spcPts val="0"/>
                </a:spcAft>
                <a:buClr>
                  <a:schemeClr val="lt1"/>
                </a:buClr>
                <a:buSzPts val="1700"/>
                <a:buFont typeface="Calibri"/>
                <a:buNone/>
              </a:pPr>
              <a:r>
                <a:rPr b="1" lang="en-US" sz="1700">
                  <a:solidFill>
                    <a:schemeClr val="lt1"/>
                  </a:solidFill>
                  <a:latin typeface="Calibri"/>
                  <a:ea typeface="Calibri"/>
                  <a:cs typeface="Calibri"/>
                  <a:sym typeface="Calibri"/>
                </a:rPr>
                <a:t>Share Rotary International’s Values -    ‘Service above self’</a:t>
              </a:r>
              <a:endParaRPr sz="1700">
                <a:solidFill>
                  <a:schemeClr val="lt1"/>
                </a:solidFill>
                <a:latin typeface="Calibri"/>
                <a:ea typeface="Calibri"/>
                <a:cs typeface="Calibri"/>
                <a:sym typeface="Calibri"/>
              </a:endParaRPr>
            </a:p>
          </p:txBody>
        </p:sp>
        <p:sp>
          <p:nvSpPr>
            <p:cNvPr id="404" name="Google Shape;404;p7"/>
            <p:cNvSpPr/>
            <p:nvPr/>
          </p:nvSpPr>
          <p:spPr>
            <a:xfrm>
              <a:off x="0" y="3572041"/>
              <a:ext cx="8229600" cy="952043"/>
            </a:xfrm>
            <a:prstGeom prst="roundRect">
              <a:avLst>
                <a:gd fmla="val 10000" name="adj"/>
              </a:avLst>
            </a:prstGeom>
            <a:solidFill>
              <a:srgbClr val="2F549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 name="Google Shape;405;p7"/>
            <p:cNvSpPr/>
            <p:nvPr/>
          </p:nvSpPr>
          <p:spPr>
            <a:xfrm>
              <a:off x="287993" y="3786250"/>
              <a:ext cx="523623" cy="523623"/>
            </a:xfrm>
            <a:prstGeom prst="rect">
              <a:avLst/>
            </a:prstGeom>
            <a:blipFill rotWithShape="1">
              <a:blip r:embed="rId6">
                <a:alphaModFix/>
              </a:blip>
              <a:stretch>
                <a:fillRect b="0" l="0" r="0"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 name="Google Shape;406;p7"/>
            <p:cNvSpPr/>
            <p:nvPr/>
          </p:nvSpPr>
          <p:spPr>
            <a:xfrm>
              <a:off x="1099610" y="3572041"/>
              <a:ext cx="7129989" cy="952043"/>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 name="Google Shape;407;p7"/>
            <p:cNvSpPr txBox="1"/>
            <p:nvPr/>
          </p:nvSpPr>
          <p:spPr>
            <a:xfrm>
              <a:off x="1099610" y="3572041"/>
              <a:ext cx="7129989" cy="952043"/>
            </a:xfrm>
            <a:prstGeom prst="rect">
              <a:avLst/>
            </a:prstGeom>
            <a:noFill/>
            <a:ln>
              <a:noFill/>
            </a:ln>
          </p:spPr>
          <p:txBody>
            <a:bodyPr anchorCtr="0" anchor="ctr" bIns="100750" lIns="100750" spcFirstLastPara="1" rIns="100750" wrap="square" tIns="100750">
              <a:noAutofit/>
            </a:bodyPr>
            <a:lstStyle/>
            <a:p>
              <a:pPr indent="0" lvl="0" marL="0" marR="0" rtl="0" algn="l">
                <a:lnSpc>
                  <a:spcPct val="90000"/>
                </a:lnSpc>
                <a:spcBef>
                  <a:spcPts val="0"/>
                </a:spcBef>
                <a:spcAft>
                  <a:spcPts val="0"/>
                </a:spcAft>
                <a:buClr>
                  <a:schemeClr val="lt1"/>
                </a:buClr>
                <a:buSzPts val="1700"/>
                <a:buFont typeface="Calibri"/>
                <a:buNone/>
              </a:pPr>
              <a:r>
                <a:rPr b="1" lang="en-US" sz="1700">
                  <a:solidFill>
                    <a:schemeClr val="lt1"/>
                  </a:solidFill>
                  <a:latin typeface="Calibri"/>
                  <a:ea typeface="Calibri"/>
                  <a:cs typeface="Calibri"/>
                  <a:sym typeface="Calibri"/>
                </a:rPr>
                <a:t>Work experience ;at least 4 years</a:t>
              </a:r>
              <a:endParaRPr sz="1700">
                <a:solidFill>
                  <a:schemeClr val="lt1"/>
                </a:solidFill>
                <a:latin typeface="Calibri"/>
                <a:ea typeface="Calibri"/>
                <a:cs typeface="Calibri"/>
                <a:sym typeface="Calibri"/>
              </a:endParaRPr>
            </a:p>
          </p:txBody>
        </p:sp>
      </p:grpSp>
    </p:spTree>
  </p:cSld>
  <p:clrMapOvr>
    <a:masterClrMapping/>
  </p:clrMapOvr>
  <mc:AlternateContent>
    <mc:Choice Requires="p14">
      <p:transition spd="slow" p14:dur="700">
        <p:fade/>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2" name="Shape 412"/>
        <p:cNvGrpSpPr/>
        <p:nvPr/>
      </p:nvGrpSpPr>
      <p:grpSpPr>
        <a:xfrm>
          <a:off x="0" y="0"/>
          <a:ext cx="0" cy="0"/>
          <a:chOff x="0" y="0"/>
          <a:chExt cx="0" cy="0"/>
        </a:xfrm>
      </p:grpSpPr>
      <p:grpSp>
        <p:nvGrpSpPr>
          <p:cNvPr id="413" name="Google Shape;413;p8"/>
          <p:cNvGrpSpPr/>
          <p:nvPr/>
        </p:nvGrpSpPr>
        <p:grpSpPr>
          <a:xfrm>
            <a:off x="409799" y="4298501"/>
            <a:ext cx="11513153" cy="1305688"/>
            <a:chOff x="0" y="293132"/>
            <a:chExt cx="11513153" cy="1305688"/>
          </a:xfrm>
        </p:grpSpPr>
        <p:sp>
          <p:nvSpPr>
            <p:cNvPr id="414" name="Google Shape;414;p8"/>
            <p:cNvSpPr/>
            <p:nvPr/>
          </p:nvSpPr>
          <p:spPr>
            <a:xfrm>
              <a:off x="0" y="342006"/>
              <a:ext cx="3110219" cy="1256814"/>
            </a:xfrm>
            <a:prstGeom prst="chevron">
              <a:avLst>
                <a:gd fmla="val 50000" name="adj"/>
              </a:avLst>
            </a:prstGeom>
            <a:solidFill>
              <a:srgbClr val="005DAA"/>
            </a:solidFill>
            <a:ln cap="flat" cmpd="sng" w="19050">
              <a:solidFill>
                <a:srgbClr val="FFFFFF"/>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 name="Google Shape;415;p8"/>
            <p:cNvSpPr txBox="1"/>
            <p:nvPr/>
          </p:nvSpPr>
          <p:spPr>
            <a:xfrm>
              <a:off x="628407" y="342006"/>
              <a:ext cx="1853405" cy="1256814"/>
            </a:xfrm>
            <a:prstGeom prst="rect">
              <a:avLst/>
            </a:prstGeom>
            <a:noFill/>
            <a:ln>
              <a:noFill/>
            </a:ln>
          </p:spPr>
          <p:txBody>
            <a:bodyPr anchorCtr="0" anchor="ctr" bIns="28000" lIns="84000" spcFirstLastPara="1" rIns="28000" wrap="square" tIns="28000">
              <a:noAutofit/>
            </a:bodyPr>
            <a:lstStyle/>
            <a:p>
              <a:pPr indent="0" lvl="0" marL="0" marR="0" rtl="0" algn="ctr">
                <a:lnSpc>
                  <a:spcPct val="90000"/>
                </a:lnSpc>
                <a:spcBef>
                  <a:spcPts val="0"/>
                </a:spcBef>
                <a:spcAft>
                  <a:spcPts val="0"/>
                </a:spcAft>
                <a:buClr>
                  <a:srgbClr val="FFFFFF"/>
                </a:buClr>
                <a:buSzPts val="2100"/>
                <a:buFont typeface="Corbel"/>
                <a:buNone/>
              </a:pPr>
              <a:r>
                <a:rPr lang="en-US" sz="2100">
                  <a:solidFill>
                    <a:srgbClr val="FFFFFF"/>
                  </a:solidFill>
                  <a:latin typeface="Corbel"/>
                  <a:ea typeface="Corbel"/>
                  <a:cs typeface="Corbel"/>
                  <a:sym typeface="Corbel"/>
                </a:rPr>
                <a:t>Courses at Uppsala University</a:t>
              </a:r>
              <a:endParaRPr/>
            </a:p>
          </p:txBody>
        </p:sp>
        <p:sp>
          <p:nvSpPr>
            <p:cNvPr id="416" name="Google Shape;416;p8"/>
            <p:cNvSpPr/>
            <p:nvPr/>
          </p:nvSpPr>
          <p:spPr>
            <a:xfrm>
              <a:off x="2804540" y="293132"/>
              <a:ext cx="3110219" cy="1244087"/>
            </a:xfrm>
            <a:prstGeom prst="chevron">
              <a:avLst>
                <a:gd fmla="val 50000" name="adj"/>
              </a:avLst>
            </a:prstGeom>
            <a:solidFill>
              <a:srgbClr val="005DAA"/>
            </a:solidFill>
            <a:ln cap="flat" cmpd="sng" w="19050">
              <a:solidFill>
                <a:srgbClr val="FFFFFF"/>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 name="Google Shape;417;p8"/>
            <p:cNvSpPr txBox="1"/>
            <p:nvPr/>
          </p:nvSpPr>
          <p:spPr>
            <a:xfrm>
              <a:off x="3426584" y="293132"/>
              <a:ext cx="1866132" cy="1244087"/>
            </a:xfrm>
            <a:prstGeom prst="rect">
              <a:avLst/>
            </a:prstGeom>
            <a:noFill/>
            <a:ln>
              <a:noFill/>
            </a:ln>
          </p:spPr>
          <p:txBody>
            <a:bodyPr anchorCtr="0" anchor="ctr" bIns="28000" lIns="84000" spcFirstLastPara="1" rIns="28000" wrap="square" tIns="28000">
              <a:noAutofit/>
            </a:bodyPr>
            <a:lstStyle/>
            <a:p>
              <a:pPr indent="0" lvl="0" marL="0" marR="0" rtl="0" algn="ctr">
                <a:lnSpc>
                  <a:spcPct val="90000"/>
                </a:lnSpc>
                <a:spcBef>
                  <a:spcPts val="0"/>
                </a:spcBef>
                <a:spcAft>
                  <a:spcPts val="0"/>
                </a:spcAft>
                <a:buClr>
                  <a:srgbClr val="FFFFFF"/>
                </a:buClr>
                <a:buSzPts val="2100"/>
                <a:buFont typeface="Corbel"/>
                <a:buNone/>
              </a:pPr>
              <a:r>
                <a:rPr lang="en-US" sz="2100">
                  <a:solidFill>
                    <a:srgbClr val="FFFFFF"/>
                  </a:solidFill>
                  <a:latin typeface="Corbel"/>
                  <a:ea typeface="Corbel"/>
                  <a:cs typeface="Corbel"/>
                  <a:sym typeface="Corbel"/>
                </a:rPr>
                <a:t>Applied Field Experience abroad/Sweden</a:t>
              </a:r>
              <a:endParaRPr/>
            </a:p>
          </p:txBody>
        </p:sp>
        <p:sp>
          <p:nvSpPr>
            <p:cNvPr id="418" name="Google Shape;418;p8"/>
            <p:cNvSpPr/>
            <p:nvPr/>
          </p:nvSpPr>
          <p:spPr>
            <a:xfrm>
              <a:off x="5603737" y="293132"/>
              <a:ext cx="3110219" cy="1244087"/>
            </a:xfrm>
            <a:prstGeom prst="chevron">
              <a:avLst>
                <a:gd fmla="val 50000" name="adj"/>
              </a:avLst>
            </a:prstGeom>
            <a:solidFill>
              <a:srgbClr val="005DAA"/>
            </a:solidFill>
            <a:ln cap="flat" cmpd="sng" w="19050">
              <a:solidFill>
                <a:srgbClr val="FFFFFF"/>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 name="Google Shape;419;p8"/>
            <p:cNvSpPr txBox="1"/>
            <p:nvPr/>
          </p:nvSpPr>
          <p:spPr>
            <a:xfrm>
              <a:off x="6225781" y="293132"/>
              <a:ext cx="1866132" cy="1244087"/>
            </a:xfrm>
            <a:prstGeom prst="rect">
              <a:avLst/>
            </a:prstGeom>
            <a:noFill/>
            <a:ln>
              <a:noFill/>
            </a:ln>
          </p:spPr>
          <p:txBody>
            <a:bodyPr anchorCtr="0" anchor="ctr" bIns="28000" lIns="84000" spcFirstLastPara="1" rIns="28000" wrap="square" tIns="28000">
              <a:noAutofit/>
            </a:bodyPr>
            <a:lstStyle/>
            <a:p>
              <a:pPr indent="0" lvl="0" marL="0" marR="0" rtl="0" algn="ctr">
                <a:lnSpc>
                  <a:spcPct val="90000"/>
                </a:lnSpc>
                <a:spcBef>
                  <a:spcPts val="0"/>
                </a:spcBef>
                <a:spcAft>
                  <a:spcPts val="0"/>
                </a:spcAft>
                <a:buClr>
                  <a:srgbClr val="FFFFFF"/>
                </a:buClr>
                <a:buSzPts val="2100"/>
                <a:buFont typeface="Corbel"/>
                <a:buNone/>
              </a:pPr>
              <a:r>
                <a:rPr lang="en-US" sz="2100">
                  <a:solidFill>
                    <a:srgbClr val="FFFFFF"/>
                  </a:solidFill>
                  <a:latin typeface="Corbel"/>
                  <a:ea typeface="Corbel"/>
                  <a:cs typeface="Corbel"/>
                  <a:sym typeface="Corbel"/>
                </a:rPr>
                <a:t>Study in Uppsala or intern abroad</a:t>
              </a:r>
              <a:endParaRPr/>
            </a:p>
          </p:txBody>
        </p:sp>
        <p:sp>
          <p:nvSpPr>
            <p:cNvPr id="420" name="Google Shape;420;p8"/>
            <p:cNvSpPr/>
            <p:nvPr/>
          </p:nvSpPr>
          <p:spPr>
            <a:xfrm>
              <a:off x="8402934" y="293132"/>
              <a:ext cx="3110219" cy="1244087"/>
            </a:xfrm>
            <a:prstGeom prst="chevron">
              <a:avLst>
                <a:gd fmla="val 50000" name="adj"/>
              </a:avLst>
            </a:prstGeom>
            <a:solidFill>
              <a:srgbClr val="005DAA"/>
            </a:solidFill>
            <a:ln cap="flat" cmpd="sng" w="19050">
              <a:solidFill>
                <a:srgbClr val="FFFFFF"/>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 name="Google Shape;421;p8"/>
            <p:cNvSpPr txBox="1"/>
            <p:nvPr/>
          </p:nvSpPr>
          <p:spPr>
            <a:xfrm>
              <a:off x="9024978" y="293132"/>
              <a:ext cx="1866132" cy="1244087"/>
            </a:xfrm>
            <a:prstGeom prst="rect">
              <a:avLst/>
            </a:prstGeom>
            <a:noFill/>
            <a:ln>
              <a:noFill/>
            </a:ln>
          </p:spPr>
          <p:txBody>
            <a:bodyPr anchorCtr="0" anchor="ctr" bIns="28000" lIns="84000" spcFirstLastPara="1" rIns="28000" wrap="square" tIns="28000">
              <a:noAutofit/>
            </a:bodyPr>
            <a:lstStyle/>
            <a:p>
              <a:pPr indent="0" lvl="0" marL="0" marR="0" rtl="0" algn="ctr">
                <a:lnSpc>
                  <a:spcPct val="90000"/>
                </a:lnSpc>
                <a:spcBef>
                  <a:spcPts val="0"/>
                </a:spcBef>
                <a:spcAft>
                  <a:spcPts val="0"/>
                </a:spcAft>
                <a:buClr>
                  <a:srgbClr val="FFFFFF"/>
                </a:buClr>
                <a:buSzPts val="2100"/>
                <a:buFont typeface="Corbel"/>
                <a:buNone/>
              </a:pPr>
              <a:r>
                <a:rPr lang="en-US" sz="2100">
                  <a:solidFill>
                    <a:srgbClr val="FFFFFF"/>
                  </a:solidFill>
                  <a:latin typeface="Corbel"/>
                  <a:ea typeface="Corbel"/>
                  <a:cs typeface="Corbel"/>
                  <a:sym typeface="Corbel"/>
                </a:rPr>
                <a:t>Writing the Master’s Thesis</a:t>
              </a:r>
              <a:endParaRPr/>
            </a:p>
          </p:txBody>
        </p:sp>
      </p:grpSp>
      <p:sp>
        <p:nvSpPr>
          <p:cNvPr id="422" name="Google Shape;422;p8"/>
          <p:cNvSpPr txBox="1"/>
          <p:nvPr/>
        </p:nvSpPr>
        <p:spPr>
          <a:xfrm>
            <a:off x="554805" y="2910131"/>
            <a:ext cx="2589087" cy="76944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200">
                <a:solidFill>
                  <a:srgbClr val="548135"/>
                </a:solidFill>
                <a:latin typeface="Corbel"/>
                <a:ea typeface="Corbel"/>
                <a:cs typeface="Corbel"/>
                <a:sym typeface="Corbel"/>
              </a:rPr>
              <a:t>Late August/early September - June</a:t>
            </a:r>
            <a:endParaRPr/>
          </a:p>
        </p:txBody>
      </p:sp>
      <p:sp>
        <p:nvSpPr>
          <p:cNvPr id="423" name="Google Shape;423;p8"/>
          <p:cNvSpPr txBox="1"/>
          <p:nvPr/>
        </p:nvSpPr>
        <p:spPr>
          <a:xfrm>
            <a:off x="9190791" y="2920733"/>
            <a:ext cx="1977919" cy="43088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200">
                <a:solidFill>
                  <a:srgbClr val="548135"/>
                </a:solidFill>
                <a:latin typeface="Corbel"/>
                <a:ea typeface="Corbel"/>
                <a:cs typeface="Corbel"/>
                <a:sym typeface="Corbel"/>
              </a:rPr>
              <a:t>January - June</a:t>
            </a:r>
            <a:endParaRPr/>
          </a:p>
        </p:txBody>
      </p:sp>
      <p:sp>
        <p:nvSpPr>
          <p:cNvPr id="424" name="Google Shape;424;p8"/>
          <p:cNvSpPr txBox="1"/>
          <p:nvPr/>
        </p:nvSpPr>
        <p:spPr>
          <a:xfrm>
            <a:off x="6121320" y="2928463"/>
            <a:ext cx="2704744" cy="76944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200">
                <a:solidFill>
                  <a:srgbClr val="548135"/>
                </a:solidFill>
                <a:latin typeface="Corbel"/>
                <a:ea typeface="Corbel"/>
                <a:cs typeface="Corbel"/>
                <a:sym typeface="Corbel"/>
              </a:rPr>
              <a:t>Late August/early September - January</a:t>
            </a:r>
            <a:endParaRPr/>
          </a:p>
        </p:txBody>
      </p:sp>
      <p:sp>
        <p:nvSpPr>
          <p:cNvPr id="425" name="Google Shape;425;p8"/>
          <p:cNvSpPr txBox="1"/>
          <p:nvPr/>
        </p:nvSpPr>
        <p:spPr>
          <a:xfrm>
            <a:off x="3703265" y="2910131"/>
            <a:ext cx="1930038" cy="43088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200">
                <a:solidFill>
                  <a:srgbClr val="548135"/>
                </a:solidFill>
                <a:latin typeface="Corbel"/>
                <a:ea typeface="Corbel"/>
                <a:cs typeface="Corbel"/>
                <a:sym typeface="Corbel"/>
              </a:rPr>
              <a:t>June – August</a:t>
            </a:r>
            <a:endParaRPr/>
          </a:p>
        </p:txBody>
      </p:sp>
      <p:sp>
        <p:nvSpPr>
          <p:cNvPr id="426" name="Google Shape;426;p8"/>
          <p:cNvSpPr txBox="1"/>
          <p:nvPr/>
        </p:nvSpPr>
        <p:spPr>
          <a:xfrm>
            <a:off x="409800" y="1615506"/>
            <a:ext cx="5245101" cy="430887"/>
          </a:xfrm>
          <a:prstGeom prst="rect">
            <a:avLst/>
          </a:prstGeom>
          <a:solidFill>
            <a:srgbClr val="005DAA"/>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200">
                <a:solidFill>
                  <a:schemeClr val="lt1"/>
                </a:solidFill>
                <a:latin typeface="Corbel"/>
                <a:ea typeface="Corbel"/>
                <a:cs typeface="Corbel"/>
                <a:sym typeface="Corbel"/>
              </a:rPr>
              <a:t>Year 1</a:t>
            </a:r>
            <a:endParaRPr/>
          </a:p>
        </p:txBody>
      </p:sp>
      <p:sp>
        <p:nvSpPr>
          <p:cNvPr id="427" name="Google Shape;427;p8"/>
          <p:cNvSpPr txBox="1"/>
          <p:nvPr/>
        </p:nvSpPr>
        <p:spPr>
          <a:xfrm>
            <a:off x="6044329" y="1615506"/>
            <a:ext cx="5563471" cy="430887"/>
          </a:xfrm>
          <a:prstGeom prst="rect">
            <a:avLst/>
          </a:prstGeom>
          <a:solidFill>
            <a:srgbClr val="005DAA"/>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200">
                <a:solidFill>
                  <a:schemeClr val="lt1"/>
                </a:solidFill>
                <a:latin typeface="Corbel"/>
                <a:ea typeface="Corbel"/>
                <a:cs typeface="Corbel"/>
                <a:sym typeface="Corbel"/>
              </a:rPr>
              <a:t>Year 2</a:t>
            </a:r>
            <a:endParaRPr/>
          </a:p>
        </p:txBody>
      </p:sp>
      <p:sp>
        <p:nvSpPr>
          <p:cNvPr id="428" name="Google Shape;428;p8"/>
          <p:cNvSpPr/>
          <p:nvPr/>
        </p:nvSpPr>
        <p:spPr>
          <a:xfrm flipH="1">
            <a:off x="0" y="0"/>
            <a:ext cx="12192000" cy="1190445"/>
          </a:xfrm>
          <a:prstGeom prst="rect">
            <a:avLst/>
          </a:prstGeom>
          <a:solidFill>
            <a:srgbClr val="2D559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4400">
                <a:solidFill>
                  <a:schemeClr val="lt1"/>
                </a:solidFill>
                <a:latin typeface="Arial"/>
                <a:ea typeface="Arial"/>
                <a:cs typeface="Arial"/>
                <a:sym typeface="Arial"/>
              </a:rPr>
              <a:t>The Uppsala Peace Fellow experience</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3" name="Shape 433"/>
        <p:cNvGrpSpPr/>
        <p:nvPr/>
      </p:nvGrpSpPr>
      <p:grpSpPr>
        <a:xfrm>
          <a:off x="0" y="0"/>
          <a:ext cx="0" cy="0"/>
          <a:chOff x="0" y="0"/>
          <a:chExt cx="0" cy="0"/>
        </a:xfrm>
      </p:grpSpPr>
      <p:sp>
        <p:nvSpPr>
          <p:cNvPr id="434" name="Google Shape;434;p9"/>
          <p:cNvSpPr txBox="1"/>
          <p:nvPr>
            <p:ph type="title"/>
          </p:nvPr>
        </p:nvSpPr>
        <p:spPr>
          <a:xfrm>
            <a:off x="1678140" y="2902055"/>
            <a:ext cx="2252177" cy="1588127"/>
          </a:xfrm>
          <a:prstGeom prst="rect">
            <a:avLst/>
          </a:prstGeom>
          <a:noFill/>
          <a:ln>
            <a:noFill/>
          </a:ln>
        </p:spPr>
        <p:txBody>
          <a:bodyPr anchorCtr="0" anchor="ctr" bIns="45700" lIns="0" spcFirstLastPara="1" rIns="0" wrap="square" tIns="45700">
            <a:spAutoFit/>
          </a:bodyPr>
          <a:lstStyle/>
          <a:p>
            <a:pPr indent="0" lvl="0" marL="0" rtl="0" algn="l">
              <a:lnSpc>
                <a:spcPct val="90000"/>
              </a:lnSpc>
              <a:spcBef>
                <a:spcPts val="0"/>
              </a:spcBef>
              <a:spcAft>
                <a:spcPts val="0"/>
              </a:spcAft>
              <a:buClr>
                <a:srgbClr val="0069C9"/>
              </a:buClr>
              <a:buSzPts val="2700"/>
              <a:buFont typeface="Open Sans Light"/>
              <a:buNone/>
            </a:pPr>
            <a:r>
              <a:rPr b="1" i="1" lang="en-US"/>
              <a:t>Applied Field Experiences</a:t>
            </a:r>
            <a:br>
              <a:rPr lang="en-US"/>
            </a:br>
            <a:r>
              <a:rPr b="1" lang="en-US"/>
              <a:t>2022</a:t>
            </a:r>
            <a:br>
              <a:rPr b="1" lang="en-US"/>
            </a:br>
            <a:r>
              <a:rPr b="1" lang="en-US"/>
              <a:t>Class xx</a:t>
            </a:r>
            <a:endParaRPr b="1"/>
          </a:p>
        </p:txBody>
      </p:sp>
      <p:pic>
        <p:nvPicPr>
          <p:cNvPr id="435" name="Google Shape;435;p9"/>
          <p:cNvPicPr preferRelativeResize="0"/>
          <p:nvPr>
            <p:ph idx="1" type="body"/>
          </p:nvPr>
        </p:nvPicPr>
        <p:blipFill rotWithShape="1">
          <a:blip r:embed="rId3">
            <a:alphaModFix/>
          </a:blip>
          <a:srcRect b="0" l="0" r="0" t="0"/>
          <a:stretch/>
        </p:blipFill>
        <p:spPr>
          <a:xfrm>
            <a:off x="3594101" y="426809"/>
            <a:ext cx="6882689" cy="5878221"/>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2022-10-13T18:17:30Z</dcterms:created>
  <dc:creator>Jean Tumbaga</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AB15E602-26CF-425E-AA57-734E34234D1A</vt:lpwstr>
  </property>
  <property fmtid="{D5CDD505-2E9C-101B-9397-08002B2CF9AE}" pid="3" name="ArticulatePath">
    <vt:lpwstr>Peace Brochure PPT Template-22_PP2</vt:lpwstr>
  </property>
</Properties>
</file>