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700" r:id="rId1"/>
    <p:sldMasterId id="2147483664" r:id="rId2"/>
    <p:sldMasterId id="2147483688" r:id="rId3"/>
  </p:sldMasterIdLst>
  <p:notesMasterIdLst>
    <p:notesMasterId r:id="rId25"/>
  </p:notesMasterIdLst>
  <p:handoutMasterIdLst>
    <p:handoutMasterId r:id="rId26"/>
  </p:handoutMasterIdLst>
  <p:sldIdLst>
    <p:sldId id="361" r:id="rId4"/>
    <p:sldId id="556" r:id="rId5"/>
    <p:sldId id="567" r:id="rId6"/>
    <p:sldId id="557" r:id="rId7"/>
    <p:sldId id="545" r:id="rId8"/>
    <p:sldId id="561" r:id="rId9"/>
    <p:sldId id="562" r:id="rId10"/>
    <p:sldId id="479" r:id="rId11"/>
    <p:sldId id="521" r:id="rId12"/>
    <p:sldId id="563" r:id="rId13"/>
    <p:sldId id="518" r:id="rId14"/>
    <p:sldId id="565" r:id="rId15"/>
    <p:sldId id="551" r:id="rId16"/>
    <p:sldId id="553" r:id="rId17"/>
    <p:sldId id="566" r:id="rId18"/>
    <p:sldId id="520" r:id="rId19"/>
    <p:sldId id="559" r:id="rId20"/>
    <p:sldId id="490" r:id="rId21"/>
    <p:sldId id="485" r:id="rId22"/>
    <p:sldId id="555" r:id="rId23"/>
    <p:sldId id="560" r:id="rId24"/>
  </p:sldIdLst>
  <p:sldSz cx="9144000" cy="6858000" type="screen4x3"/>
  <p:notesSz cx="6889750" cy="100187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5DAA"/>
    <a:srgbClr val="FF7600"/>
    <a:srgbClr val="D91B5C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DDF07E-BB0E-4BE5-BED4-B31834A1E98B}" v="339" dt="2023-03-07T14:01:37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598" autoAdjust="0"/>
  </p:normalViewPr>
  <p:slideViewPr>
    <p:cSldViewPr>
      <p:cViewPr varScale="1">
        <p:scale>
          <a:sx n="101" d="100"/>
          <a:sy n="101" d="100"/>
        </p:scale>
        <p:origin x="7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338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Gunnarson" userId="ed98e90dd721a885" providerId="LiveId" clId="{EEDDF07E-BB0E-4BE5-BED4-B31834A1E98B}"/>
    <pc:docChg chg="custSel addSld delSld modSld sldOrd">
      <pc:chgData name="Peter Gunnarson" userId="ed98e90dd721a885" providerId="LiveId" clId="{EEDDF07E-BB0E-4BE5-BED4-B31834A1E98B}" dt="2023-03-07T13:48:27.839" v="610" actId="6549"/>
      <pc:docMkLst>
        <pc:docMk/>
      </pc:docMkLst>
      <pc:sldChg chg="modSp mod">
        <pc:chgData name="Peter Gunnarson" userId="ed98e90dd721a885" providerId="LiveId" clId="{EEDDF07E-BB0E-4BE5-BED4-B31834A1E98B}" dt="2023-03-07T12:41:12.178" v="58" actId="20577"/>
        <pc:sldMkLst>
          <pc:docMk/>
          <pc:sldMk cId="0" sldId="361"/>
        </pc:sldMkLst>
        <pc:spChg chg="mod">
          <ac:chgData name="Peter Gunnarson" userId="ed98e90dd721a885" providerId="LiveId" clId="{EEDDF07E-BB0E-4BE5-BED4-B31834A1E98B}" dt="2023-03-07T12:41:12.178" v="58" actId="20577"/>
          <ac:spMkLst>
            <pc:docMk/>
            <pc:sldMk cId="0" sldId="361"/>
            <ac:spMk id="20483" creationId="{00000000-0000-0000-0000-000000000000}"/>
          </ac:spMkLst>
        </pc:spChg>
      </pc:sldChg>
      <pc:sldChg chg="modAnim">
        <pc:chgData name="Peter Gunnarson" userId="ed98e90dd721a885" providerId="LiveId" clId="{EEDDF07E-BB0E-4BE5-BED4-B31834A1E98B}" dt="2023-03-07T13:03:54.098" v="183"/>
        <pc:sldMkLst>
          <pc:docMk/>
          <pc:sldMk cId="0" sldId="479"/>
        </pc:sldMkLst>
      </pc:sldChg>
      <pc:sldChg chg="modAnim">
        <pc:chgData name="Peter Gunnarson" userId="ed98e90dd721a885" providerId="LiveId" clId="{EEDDF07E-BB0E-4BE5-BED4-B31834A1E98B}" dt="2023-03-07T13:04:52.530" v="185"/>
        <pc:sldMkLst>
          <pc:docMk/>
          <pc:sldMk cId="1132512106" sldId="518"/>
        </pc:sldMkLst>
      </pc:sldChg>
      <pc:sldChg chg="modSp ord modAnim">
        <pc:chgData name="Peter Gunnarson" userId="ed98e90dd721a885" providerId="LiveId" clId="{EEDDF07E-BB0E-4BE5-BED4-B31834A1E98B}" dt="2023-03-07T13:08:27.151" v="208"/>
        <pc:sldMkLst>
          <pc:docMk/>
          <pc:sldMk cId="1899576846" sldId="521"/>
        </pc:sldMkLst>
        <pc:spChg chg="mod">
          <ac:chgData name="Peter Gunnarson" userId="ed98e90dd721a885" providerId="LiveId" clId="{EEDDF07E-BB0E-4BE5-BED4-B31834A1E98B}" dt="2023-03-07T13:07:54.867" v="206" actId="20577"/>
          <ac:spMkLst>
            <pc:docMk/>
            <pc:sldMk cId="1899576846" sldId="521"/>
            <ac:spMk id="2" creationId="{00000000-0000-0000-0000-000000000000}"/>
          </ac:spMkLst>
        </pc:spChg>
      </pc:sldChg>
      <pc:sldChg chg="modSp mod">
        <pc:chgData name="Peter Gunnarson" userId="ed98e90dd721a885" providerId="LiveId" clId="{EEDDF07E-BB0E-4BE5-BED4-B31834A1E98B}" dt="2023-03-07T13:24:46.452" v="528" actId="20577"/>
        <pc:sldMkLst>
          <pc:docMk/>
          <pc:sldMk cId="1529858353" sldId="545"/>
        </pc:sldMkLst>
        <pc:spChg chg="mod">
          <ac:chgData name="Peter Gunnarson" userId="ed98e90dd721a885" providerId="LiveId" clId="{EEDDF07E-BB0E-4BE5-BED4-B31834A1E98B}" dt="2023-03-07T13:24:46.452" v="528" actId="20577"/>
          <ac:spMkLst>
            <pc:docMk/>
            <pc:sldMk cId="1529858353" sldId="545"/>
            <ac:spMk id="2" creationId="{00000000-0000-0000-0000-000000000000}"/>
          </ac:spMkLst>
        </pc:spChg>
      </pc:sldChg>
      <pc:sldChg chg="modSp mod modAnim">
        <pc:chgData name="Peter Gunnarson" userId="ed98e90dd721a885" providerId="LiveId" clId="{EEDDF07E-BB0E-4BE5-BED4-B31834A1E98B}" dt="2023-03-07T13:18:30.860" v="505" actId="1076"/>
        <pc:sldMkLst>
          <pc:docMk/>
          <pc:sldMk cId="1593511014" sldId="553"/>
        </pc:sldMkLst>
        <pc:spChg chg="mod">
          <ac:chgData name="Peter Gunnarson" userId="ed98e90dd721a885" providerId="LiveId" clId="{EEDDF07E-BB0E-4BE5-BED4-B31834A1E98B}" dt="2023-03-07T13:18:30.860" v="505" actId="1076"/>
          <ac:spMkLst>
            <pc:docMk/>
            <pc:sldMk cId="1593511014" sldId="553"/>
            <ac:spMk id="2" creationId="{00000000-0000-0000-0000-000000000000}"/>
          </ac:spMkLst>
        </pc:spChg>
      </pc:sldChg>
      <pc:sldChg chg="addSp delSp modSp mod modAnim modNotesTx">
        <pc:chgData name="Peter Gunnarson" userId="ed98e90dd721a885" providerId="LiveId" clId="{EEDDF07E-BB0E-4BE5-BED4-B31834A1E98B}" dt="2023-03-07T13:48:27.839" v="610" actId="6549"/>
        <pc:sldMkLst>
          <pc:docMk/>
          <pc:sldMk cId="2641683219" sldId="556"/>
        </pc:sldMkLst>
        <pc:spChg chg="mod">
          <ac:chgData name="Peter Gunnarson" userId="ed98e90dd721a885" providerId="LiveId" clId="{EEDDF07E-BB0E-4BE5-BED4-B31834A1E98B}" dt="2023-03-07T13:29:08.042" v="604" actId="1076"/>
          <ac:spMkLst>
            <pc:docMk/>
            <pc:sldMk cId="2641683219" sldId="556"/>
            <ac:spMk id="2" creationId="{00000000-0000-0000-0000-000000000000}"/>
          </ac:spMkLst>
        </pc:spChg>
        <pc:spChg chg="add mod">
          <ac:chgData name="Peter Gunnarson" userId="ed98e90dd721a885" providerId="LiveId" clId="{EEDDF07E-BB0E-4BE5-BED4-B31834A1E98B}" dt="2023-03-07T13:29:16.118" v="605" actId="1076"/>
          <ac:spMkLst>
            <pc:docMk/>
            <pc:sldMk cId="2641683219" sldId="556"/>
            <ac:spMk id="3" creationId="{13594007-EFD9-953B-4FD6-095992AF962A}"/>
          </ac:spMkLst>
        </pc:spChg>
        <pc:picChg chg="del">
          <ac:chgData name="Peter Gunnarson" userId="ed98e90dd721a885" providerId="LiveId" clId="{EEDDF07E-BB0E-4BE5-BED4-B31834A1E98B}" dt="2023-03-07T12:46:27.545" v="60" actId="478"/>
          <ac:picMkLst>
            <pc:docMk/>
            <pc:sldMk cId="2641683219" sldId="556"/>
            <ac:picMk id="4" creationId="{B5BAB454-1C0C-45B6-9B3D-891F4064629D}"/>
          </ac:picMkLst>
        </pc:picChg>
      </pc:sldChg>
      <pc:sldChg chg="modSp mod modAnim">
        <pc:chgData name="Peter Gunnarson" userId="ed98e90dd721a885" providerId="LiveId" clId="{EEDDF07E-BB0E-4BE5-BED4-B31834A1E98B}" dt="2023-03-07T13:00:28.034" v="123" actId="14100"/>
        <pc:sldMkLst>
          <pc:docMk/>
          <pc:sldMk cId="4369822" sldId="557"/>
        </pc:sldMkLst>
        <pc:spChg chg="mod">
          <ac:chgData name="Peter Gunnarson" userId="ed98e90dd721a885" providerId="LiveId" clId="{EEDDF07E-BB0E-4BE5-BED4-B31834A1E98B}" dt="2023-03-07T13:00:28.034" v="123" actId="14100"/>
          <ac:spMkLst>
            <pc:docMk/>
            <pc:sldMk cId="4369822" sldId="557"/>
            <ac:spMk id="2" creationId="{00000000-0000-0000-0000-000000000000}"/>
          </ac:spMkLst>
        </pc:spChg>
      </pc:sldChg>
      <pc:sldChg chg="del">
        <pc:chgData name="Peter Gunnarson" userId="ed98e90dd721a885" providerId="LiveId" clId="{EEDDF07E-BB0E-4BE5-BED4-B31834A1E98B}" dt="2023-03-07T13:18:45.694" v="506" actId="47"/>
        <pc:sldMkLst>
          <pc:docMk/>
          <pc:sldMk cId="3871481201" sldId="558"/>
        </pc:sldMkLst>
      </pc:sldChg>
      <pc:sldChg chg="modSp mod">
        <pc:chgData name="Peter Gunnarson" userId="ed98e90dd721a885" providerId="LiveId" clId="{EEDDF07E-BB0E-4BE5-BED4-B31834A1E98B}" dt="2023-03-07T13:30:33.478" v="609" actId="20577"/>
        <pc:sldMkLst>
          <pc:docMk/>
          <pc:sldMk cId="1769568878" sldId="561"/>
        </pc:sldMkLst>
        <pc:spChg chg="mod">
          <ac:chgData name="Peter Gunnarson" userId="ed98e90dd721a885" providerId="LiveId" clId="{EEDDF07E-BB0E-4BE5-BED4-B31834A1E98B}" dt="2023-03-07T13:30:33.478" v="609" actId="20577"/>
          <ac:spMkLst>
            <pc:docMk/>
            <pc:sldMk cId="1769568878" sldId="561"/>
            <ac:spMk id="2" creationId="{00000000-0000-0000-0000-000000000000}"/>
          </ac:spMkLst>
        </pc:spChg>
      </pc:sldChg>
      <pc:sldChg chg="modAnim">
        <pc:chgData name="Peter Gunnarson" userId="ed98e90dd721a885" providerId="LiveId" clId="{EEDDF07E-BB0E-4BE5-BED4-B31834A1E98B}" dt="2023-03-07T13:04:34.811" v="184"/>
        <pc:sldMkLst>
          <pc:docMk/>
          <pc:sldMk cId="3249061436" sldId="563"/>
        </pc:sldMkLst>
      </pc:sldChg>
      <pc:sldChg chg="del">
        <pc:chgData name="Peter Gunnarson" userId="ed98e90dd721a885" providerId="LiveId" clId="{EEDDF07E-BB0E-4BE5-BED4-B31834A1E98B}" dt="2023-03-07T13:18:47.648" v="507" actId="47"/>
        <pc:sldMkLst>
          <pc:docMk/>
          <pc:sldMk cId="1583224552" sldId="564"/>
        </pc:sldMkLst>
      </pc:sldChg>
      <pc:sldChg chg="modAnim">
        <pc:chgData name="Peter Gunnarson" userId="ed98e90dd721a885" providerId="LiveId" clId="{EEDDF07E-BB0E-4BE5-BED4-B31834A1E98B}" dt="2023-03-07T13:05:52.512" v="186"/>
        <pc:sldMkLst>
          <pc:docMk/>
          <pc:sldMk cId="2436390784" sldId="565"/>
        </pc:sldMkLst>
      </pc:sldChg>
      <pc:sldChg chg="modSp modAnim">
        <pc:chgData name="Peter Gunnarson" userId="ed98e90dd721a885" providerId="LiveId" clId="{EEDDF07E-BB0E-4BE5-BED4-B31834A1E98B}" dt="2023-03-07T13:19:21.017" v="514" actId="20577"/>
        <pc:sldMkLst>
          <pc:docMk/>
          <pc:sldMk cId="2994918937" sldId="566"/>
        </pc:sldMkLst>
        <pc:spChg chg="mod">
          <ac:chgData name="Peter Gunnarson" userId="ed98e90dd721a885" providerId="LiveId" clId="{EEDDF07E-BB0E-4BE5-BED4-B31834A1E98B}" dt="2023-03-07T13:19:21.017" v="514" actId="20577"/>
          <ac:spMkLst>
            <pc:docMk/>
            <pc:sldMk cId="2994918937" sldId="566"/>
            <ac:spMk id="2" creationId="{00000000-0000-0000-0000-000000000000}"/>
          </ac:spMkLst>
        </pc:spChg>
      </pc:sldChg>
      <pc:sldChg chg="add">
        <pc:chgData name="Peter Gunnarson" userId="ed98e90dd721a885" providerId="LiveId" clId="{EEDDF07E-BB0E-4BE5-BED4-B31834A1E98B}" dt="2023-03-07T12:46:09.961" v="59" actId="2890"/>
        <pc:sldMkLst>
          <pc:docMk/>
          <pc:sldMk cId="2470444411" sldId="567"/>
        </pc:sldMkLst>
      </pc:sldChg>
    </pc:docChg>
  </pc:docChgLst>
  <pc:docChgLst>
    <pc:chgData name="Peter Gunnarson" userId="ed98e90dd721a885" providerId="LiveId" clId="{08C9F359-22D0-4F2F-BD25-89DF3E7A26E6}"/>
    <pc:docChg chg="addSld delSld modSld sldOrd">
      <pc:chgData name="Peter Gunnarson" userId="ed98e90dd721a885" providerId="LiveId" clId="{08C9F359-22D0-4F2F-BD25-89DF3E7A26E6}" dt="2023-01-31T20:59:53.127" v="1024" actId="20577"/>
      <pc:docMkLst>
        <pc:docMk/>
      </pc:docMkLst>
      <pc:sldChg chg="modSp mod modNotesTx">
        <pc:chgData name="Peter Gunnarson" userId="ed98e90dd721a885" providerId="LiveId" clId="{08C9F359-22D0-4F2F-BD25-89DF3E7A26E6}" dt="2023-01-30T18:38:42.270" v="879" actId="20577"/>
        <pc:sldMkLst>
          <pc:docMk/>
          <pc:sldMk cId="0" sldId="361"/>
        </pc:sldMkLst>
        <pc:spChg chg="mod">
          <ac:chgData name="Peter Gunnarson" userId="ed98e90dd721a885" providerId="LiveId" clId="{08C9F359-22D0-4F2F-BD25-89DF3E7A26E6}" dt="2023-01-30T18:34:46.756" v="847" actId="20577"/>
          <ac:spMkLst>
            <pc:docMk/>
            <pc:sldMk cId="0" sldId="361"/>
            <ac:spMk id="20483" creationId="{00000000-0000-0000-0000-000000000000}"/>
          </ac:spMkLst>
        </pc:spChg>
      </pc:sldChg>
      <pc:sldChg chg="del">
        <pc:chgData name="Peter Gunnarson" userId="ed98e90dd721a885" providerId="LiveId" clId="{08C9F359-22D0-4F2F-BD25-89DF3E7A26E6}" dt="2023-01-30T18:32:55.815" v="780" actId="47"/>
        <pc:sldMkLst>
          <pc:docMk/>
          <pc:sldMk cId="0" sldId="387"/>
        </pc:sldMkLst>
      </pc:sldChg>
      <pc:sldChg chg="del">
        <pc:chgData name="Peter Gunnarson" userId="ed98e90dd721a885" providerId="LiveId" clId="{08C9F359-22D0-4F2F-BD25-89DF3E7A26E6}" dt="2023-01-30T18:33:01.055" v="782" actId="47"/>
        <pc:sldMkLst>
          <pc:docMk/>
          <pc:sldMk cId="0" sldId="388"/>
        </pc:sldMkLst>
      </pc:sldChg>
      <pc:sldChg chg="del">
        <pc:chgData name="Peter Gunnarson" userId="ed98e90dd721a885" providerId="LiveId" clId="{08C9F359-22D0-4F2F-BD25-89DF3E7A26E6}" dt="2023-01-30T18:08:59.962" v="628" actId="2696"/>
        <pc:sldMkLst>
          <pc:docMk/>
          <pc:sldMk cId="0" sldId="458"/>
        </pc:sldMkLst>
      </pc:sldChg>
      <pc:sldChg chg="del">
        <pc:chgData name="Peter Gunnarson" userId="ed98e90dd721a885" providerId="LiveId" clId="{08C9F359-22D0-4F2F-BD25-89DF3E7A26E6}" dt="2023-01-30T18:33:02.443" v="783" actId="47"/>
        <pc:sldMkLst>
          <pc:docMk/>
          <pc:sldMk cId="0" sldId="465"/>
        </pc:sldMkLst>
      </pc:sldChg>
      <pc:sldChg chg="del">
        <pc:chgData name="Peter Gunnarson" userId="ed98e90dd721a885" providerId="LiveId" clId="{08C9F359-22D0-4F2F-BD25-89DF3E7A26E6}" dt="2023-01-30T18:32:59.142" v="781" actId="47"/>
        <pc:sldMkLst>
          <pc:docMk/>
          <pc:sldMk cId="701945937" sldId="476"/>
        </pc:sldMkLst>
      </pc:sldChg>
      <pc:sldChg chg="modSp mod ord">
        <pc:chgData name="Peter Gunnarson" userId="ed98e90dd721a885" providerId="LiveId" clId="{08C9F359-22D0-4F2F-BD25-89DF3E7A26E6}" dt="2023-01-30T15:21:40.843" v="175" actId="1076"/>
        <pc:sldMkLst>
          <pc:docMk/>
          <pc:sldMk cId="0" sldId="479"/>
        </pc:sldMkLst>
        <pc:picChg chg="mod">
          <ac:chgData name="Peter Gunnarson" userId="ed98e90dd721a885" providerId="LiveId" clId="{08C9F359-22D0-4F2F-BD25-89DF3E7A26E6}" dt="2023-01-30T15:21:40.843" v="175" actId="1076"/>
          <ac:picMkLst>
            <pc:docMk/>
            <pc:sldMk cId="0" sldId="479"/>
            <ac:picMk id="9" creationId="{098323A5-C3A9-4736-B1DA-FC4302F99613}"/>
          </ac:picMkLst>
        </pc:picChg>
      </pc:sldChg>
      <pc:sldChg chg="del">
        <pc:chgData name="Peter Gunnarson" userId="ed98e90dd721a885" providerId="LiveId" clId="{08C9F359-22D0-4F2F-BD25-89DF3E7A26E6}" dt="2023-01-30T18:23:35.700" v="712" actId="2696"/>
        <pc:sldMkLst>
          <pc:docMk/>
          <pc:sldMk cId="3209155900" sldId="480"/>
        </pc:sldMkLst>
      </pc:sldChg>
      <pc:sldChg chg="modSp mod ord">
        <pc:chgData name="Peter Gunnarson" userId="ed98e90dd721a885" providerId="LiveId" clId="{08C9F359-22D0-4F2F-BD25-89DF3E7A26E6}" dt="2023-01-30T18:33:39.772" v="813" actId="20577"/>
        <pc:sldMkLst>
          <pc:docMk/>
          <pc:sldMk cId="0" sldId="485"/>
        </pc:sldMkLst>
        <pc:spChg chg="mod">
          <ac:chgData name="Peter Gunnarson" userId="ed98e90dd721a885" providerId="LiveId" clId="{08C9F359-22D0-4F2F-BD25-89DF3E7A26E6}" dt="2023-01-30T18:33:39.772" v="813" actId="20577"/>
          <ac:spMkLst>
            <pc:docMk/>
            <pc:sldMk cId="0" sldId="485"/>
            <ac:spMk id="66563" creationId="{00000000-0000-0000-0000-000000000000}"/>
          </ac:spMkLst>
        </pc:spChg>
      </pc:sldChg>
      <pc:sldChg chg="modSp mod ord modAnim">
        <pc:chgData name="Peter Gunnarson" userId="ed98e90dd721a885" providerId="LiveId" clId="{08C9F359-22D0-4F2F-BD25-89DF3E7A26E6}" dt="2023-01-30T17:36:51.510" v="542" actId="1076"/>
        <pc:sldMkLst>
          <pc:docMk/>
          <pc:sldMk cId="1132512106" sldId="518"/>
        </pc:sldMkLst>
        <pc:spChg chg="mod">
          <ac:chgData name="Peter Gunnarson" userId="ed98e90dd721a885" providerId="LiveId" clId="{08C9F359-22D0-4F2F-BD25-89DF3E7A26E6}" dt="2023-01-30T17:36:51.510" v="542" actId="1076"/>
          <ac:spMkLst>
            <pc:docMk/>
            <pc:sldMk cId="1132512106" sldId="518"/>
            <ac:spMk id="2" creationId="{00000000-0000-0000-0000-000000000000}"/>
          </ac:spMkLst>
        </pc:spChg>
      </pc:sldChg>
      <pc:sldChg chg="modSp ord modAnim">
        <pc:chgData name="Peter Gunnarson" userId="ed98e90dd721a885" providerId="LiveId" clId="{08C9F359-22D0-4F2F-BD25-89DF3E7A26E6}" dt="2023-01-30T18:17:52.096" v="632"/>
        <pc:sldMkLst>
          <pc:docMk/>
          <pc:sldMk cId="3087961538" sldId="520"/>
        </pc:sldMkLst>
        <pc:spChg chg="mod">
          <ac:chgData name="Peter Gunnarson" userId="ed98e90dd721a885" providerId="LiveId" clId="{08C9F359-22D0-4F2F-BD25-89DF3E7A26E6}" dt="2023-01-30T18:17:39.657" v="631" actId="20577"/>
          <ac:spMkLst>
            <pc:docMk/>
            <pc:sldMk cId="3087961538" sldId="520"/>
            <ac:spMk id="2" creationId="{00000000-0000-0000-0000-000000000000}"/>
          </ac:spMkLst>
        </pc:spChg>
      </pc:sldChg>
      <pc:sldChg chg="modSp mod modAnim">
        <pc:chgData name="Peter Gunnarson" userId="ed98e90dd721a885" providerId="LiveId" clId="{08C9F359-22D0-4F2F-BD25-89DF3E7A26E6}" dt="2023-01-30T17:41:58.035" v="553" actId="1076"/>
        <pc:sldMkLst>
          <pc:docMk/>
          <pc:sldMk cId="1899576846" sldId="521"/>
        </pc:sldMkLst>
        <pc:spChg chg="mod">
          <ac:chgData name="Peter Gunnarson" userId="ed98e90dd721a885" providerId="LiveId" clId="{08C9F359-22D0-4F2F-BD25-89DF3E7A26E6}" dt="2023-01-30T17:41:58.035" v="553" actId="1076"/>
          <ac:spMkLst>
            <pc:docMk/>
            <pc:sldMk cId="1899576846" sldId="521"/>
            <ac:spMk id="2" creationId="{00000000-0000-0000-0000-000000000000}"/>
          </ac:spMkLst>
        </pc:spChg>
      </pc:sldChg>
      <pc:sldChg chg="del">
        <pc:chgData name="Peter Gunnarson" userId="ed98e90dd721a885" providerId="LiveId" clId="{08C9F359-22D0-4F2F-BD25-89DF3E7A26E6}" dt="2023-01-30T14:33:46.193" v="5" actId="2696"/>
        <pc:sldMkLst>
          <pc:docMk/>
          <pc:sldMk cId="259192011" sldId="541"/>
        </pc:sldMkLst>
      </pc:sldChg>
      <pc:sldChg chg="del">
        <pc:chgData name="Peter Gunnarson" userId="ed98e90dd721a885" providerId="LiveId" clId="{08C9F359-22D0-4F2F-BD25-89DF3E7A26E6}" dt="2023-01-30T17:38:59.460" v="544" actId="2696"/>
        <pc:sldMkLst>
          <pc:docMk/>
          <pc:sldMk cId="2142525353" sldId="547"/>
        </pc:sldMkLst>
      </pc:sldChg>
      <pc:sldChg chg="del">
        <pc:chgData name="Peter Gunnarson" userId="ed98e90dd721a885" providerId="LiveId" clId="{08C9F359-22D0-4F2F-BD25-89DF3E7A26E6}" dt="2023-01-30T17:38:53.275" v="543" actId="2696"/>
        <pc:sldMkLst>
          <pc:docMk/>
          <pc:sldMk cId="2368676665" sldId="548"/>
        </pc:sldMkLst>
      </pc:sldChg>
      <pc:sldChg chg="del">
        <pc:chgData name="Peter Gunnarson" userId="ed98e90dd721a885" providerId="LiveId" clId="{08C9F359-22D0-4F2F-BD25-89DF3E7A26E6}" dt="2023-01-31T20:49:42.485" v="883" actId="47"/>
        <pc:sldMkLst>
          <pc:docMk/>
          <pc:sldMk cId="498516225" sldId="549"/>
        </pc:sldMkLst>
      </pc:sldChg>
      <pc:sldChg chg="modSp mod modAnim">
        <pc:chgData name="Peter Gunnarson" userId="ed98e90dd721a885" providerId="LiveId" clId="{08C9F359-22D0-4F2F-BD25-89DF3E7A26E6}" dt="2023-01-30T17:43:14.027" v="556"/>
        <pc:sldMkLst>
          <pc:docMk/>
          <pc:sldMk cId="739323770" sldId="551"/>
        </pc:sldMkLst>
        <pc:spChg chg="mod">
          <ac:chgData name="Peter Gunnarson" userId="ed98e90dd721a885" providerId="LiveId" clId="{08C9F359-22D0-4F2F-BD25-89DF3E7A26E6}" dt="2023-01-30T17:42:37.309" v="554" actId="1076"/>
          <ac:spMkLst>
            <pc:docMk/>
            <pc:sldMk cId="739323770" sldId="551"/>
            <ac:spMk id="2" creationId="{00000000-0000-0000-0000-000000000000}"/>
          </ac:spMkLst>
        </pc:spChg>
      </pc:sldChg>
      <pc:sldChg chg="modSp mod modAnim">
        <pc:chgData name="Peter Gunnarson" userId="ed98e90dd721a885" providerId="LiveId" clId="{08C9F359-22D0-4F2F-BD25-89DF3E7A26E6}" dt="2023-01-31T20:59:53.127" v="1024" actId="20577"/>
        <pc:sldMkLst>
          <pc:docMk/>
          <pc:sldMk cId="1593511014" sldId="553"/>
        </pc:sldMkLst>
        <pc:spChg chg="mod">
          <ac:chgData name="Peter Gunnarson" userId="ed98e90dd721a885" providerId="LiveId" clId="{08C9F359-22D0-4F2F-BD25-89DF3E7A26E6}" dt="2023-01-31T20:59:53.127" v="1024" actId="20577"/>
          <ac:spMkLst>
            <pc:docMk/>
            <pc:sldMk cId="1593511014" sldId="553"/>
            <ac:spMk id="2" creationId="{00000000-0000-0000-0000-000000000000}"/>
          </ac:spMkLst>
        </pc:spChg>
      </pc:sldChg>
      <pc:sldChg chg="ord modNotesTx">
        <pc:chgData name="Peter Gunnarson" userId="ed98e90dd721a885" providerId="LiveId" clId="{08C9F359-22D0-4F2F-BD25-89DF3E7A26E6}" dt="2023-01-30T18:39:38.843" v="880"/>
        <pc:sldMkLst>
          <pc:docMk/>
          <pc:sldMk cId="2641683219" sldId="556"/>
        </pc:sldMkLst>
      </pc:sldChg>
      <pc:sldChg chg="modSp mod ord modAnim">
        <pc:chgData name="Peter Gunnarson" userId="ed98e90dd721a885" providerId="LiveId" clId="{08C9F359-22D0-4F2F-BD25-89DF3E7A26E6}" dt="2023-01-30T14:54:17.202" v="116"/>
        <pc:sldMkLst>
          <pc:docMk/>
          <pc:sldMk cId="4369822" sldId="557"/>
        </pc:sldMkLst>
        <pc:spChg chg="mod">
          <ac:chgData name="Peter Gunnarson" userId="ed98e90dd721a885" providerId="LiveId" clId="{08C9F359-22D0-4F2F-BD25-89DF3E7A26E6}" dt="2023-01-30T14:50:18.368" v="112" actId="6549"/>
          <ac:spMkLst>
            <pc:docMk/>
            <pc:sldMk cId="4369822" sldId="557"/>
            <ac:spMk id="2" creationId="{00000000-0000-0000-0000-000000000000}"/>
          </ac:spMkLst>
        </pc:spChg>
      </pc:sldChg>
      <pc:sldChg chg="del">
        <pc:chgData name="Peter Gunnarson" userId="ed98e90dd721a885" providerId="LiveId" clId="{08C9F359-22D0-4F2F-BD25-89DF3E7A26E6}" dt="2023-01-30T18:08:08.183" v="625" actId="2696"/>
        <pc:sldMkLst>
          <pc:docMk/>
          <pc:sldMk cId="1224823514" sldId="559"/>
        </pc:sldMkLst>
      </pc:sldChg>
      <pc:sldChg chg="modSp add mod">
        <pc:chgData name="Peter Gunnarson" userId="ed98e90dd721a885" providerId="LiveId" clId="{08C9F359-22D0-4F2F-BD25-89DF3E7A26E6}" dt="2023-01-30T18:18:02.335" v="634" actId="20577"/>
        <pc:sldMkLst>
          <pc:docMk/>
          <pc:sldMk cId="1698923009" sldId="559"/>
        </pc:sldMkLst>
        <pc:spChg chg="mod">
          <ac:chgData name="Peter Gunnarson" userId="ed98e90dd721a885" providerId="LiveId" clId="{08C9F359-22D0-4F2F-BD25-89DF3E7A26E6}" dt="2023-01-30T18:18:02.335" v="634" actId="20577"/>
          <ac:spMkLst>
            <pc:docMk/>
            <pc:sldMk cId="1698923009" sldId="559"/>
            <ac:spMk id="2" creationId="{00000000-0000-0000-0000-000000000000}"/>
          </ac:spMkLst>
        </pc:spChg>
      </pc:sldChg>
      <pc:sldChg chg="modSp add mod">
        <pc:chgData name="Peter Gunnarson" userId="ed98e90dd721a885" providerId="LiveId" clId="{08C9F359-22D0-4F2F-BD25-89DF3E7A26E6}" dt="2023-01-30T15:20:48.452" v="173" actId="1076"/>
        <pc:sldMkLst>
          <pc:docMk/>
          <pc:sldMk cId="1769568878" sldId="561"/>
        </pc:sldMkLst>
        <pc:spChg chg="mod">
          <ac:chgData name="Peter Gunnarson" userId="ed98e90dd721a885" providerId="LiveId" clId="{08C9F359-22D0-4F2F-BD25-89DF3E7A26E6}" dt="2023-01-30T15:20:48.452" v="173" actId="1076"/>
          <ac:spMkLst>
            <pc:docMk/>
            <pc:sldMk cId="1769568878" sldId="561"/>
            <ac:spMk id="2" creationId="{00000000-0000-0000-0000-000000000000}"/>
          </ac:spMkLst>
        </pc:spChg>
      </pc:sldChg>
      <pc:sldChg chg="modSp add mod">
        <pc:chgData name="Peter Gunnarson" userId="ed98e90dd721a885" providerId="LiveId" clId="{08C9F359-22D0-4F2F-BD25-89DF3E7A26E6}" dt="2023-01-30T15:20:28.674" v="170" actId="20577"/>
        <pc:sldMkLst>
          <pc:docMk/>
          <pc:sldMk cId="1338327682" sldId="562"/>
        </pc:sldMkLst>
        <pc:spChg chg="mod">
          <ac:chgData name="Peter Gunnarson" userId="ed98e90dd721a885" providerId="LiveId" clId="{08C9F359-22D0-4F2F-BD25-89DF3E7A26E6}" dt="2023-01-30T14:57:32.316" v="121" actId="1076"/>
          <ac:spMkLst>
            <pc:docMk/>
            <pc:sldMk cId="1338327682" sldId="562"/>
            <ac:spMk id="2" creationId="{00000000-0000-0000-0000-000000000000}"/>
          </ac:spMkLst>
        </pc:spChg>
        <pc:spChg chg="mod">
          <ac:chgData name="Peter Gunnarson" userId="ed98e90dd721a885" providerId="LiveId" clId="{08C9F359-22D0-4F2F-BD25-89DF3E7A26E6}" dt="2023-01-30T15:20:28.674" v="170" actId="20577"/>
          <ac:spMkLst>
            <pc:docMk/>
            <pc:sldMk cId="1338327682" sldId="562"/>
            <ac:spMk id="11" creationId="{00000000-0000-0000-0000-000000000000}"/>
          </ac:spMkLst>
        </pc:spChg>
        <pc:picChg chg="mod">
          <ac:chgData name="Peter Gunnarson" userId="ed98e90dd721a885" providerId="LiveId" clId="{08C9F359-22D0-4F2F-BD25-89DF3E7A26E6}" dt="2023-01-30T14:57:39.370" v="122" actId="1076"/>
          <ac:picMkLst>
            <pc:docMk/>
            <pc:sldMk cId="1338327682" sldId="562"/>
            <ac:picMk id="4" creationId="{AECF62D5-28B8-4530-840F-3ADDFC6E8A98}"/>
          </ac:picMkLst>
        </pc:picChg>
      </pc:sldChg>
      <pc:sldChg chg="modSp add modAnim">
        <pc:chgData name="Peter Gunnarson" userId="ed98e90dd721a885" providerId="LiveId" clId="{08C9F359-22D0-4F2F-BD25-89DF3E7A26E6}" dt="2023-01-30T17:27:19.811" v="334"/>
        <pc:sldMkLst>
          <pc:docMk/>
          <pc:sldMk cId="3249061436" sldId="563"/>
        </pc:sldMkLst>
        <pc:spChg chg="mod">
          <ac:chgData name="Peter Gunnarson" userId="ed98e90dd721a885" providerId="LiveId" clId="{08C9F359-22D0-4F2F-BD25-89DF3E7A26E6}" dt="2023-01-30T17:26:58.885" v="333" actId="20577"/>
          <ac:spMkLst>
            <pc:docMk/>
            <pc:sldMk cId="3249061436" sldId="563"/>
            <ac:spMk id="2" creationId="{00000000-0000-0000-0000-000000000000}"/>
          </ac:spMkLst>
        </pc:spChg>
      </pc:sldChg>
      <pc:sldChg chg="addSp delSp modSp add mod ord modAnim">
        <pc:chgData name="Peter Gunnarson" userId="ed98e90dd721a885" providerId="LiveId" clId="{08C9F359-22D0-4F2F-BD25-89DF3E7A26E6}" dt="2023-01-31T20:57:41.214" v="984" actId="1076"/>
        <pc:sldMkLst>
          <pc:docMk/>
          <pc:sldMk cId="1583224552" sldId="564"/>
        </pc:sldMkLst>
        <pc:spChg chg="del mod">
          <ac:chgData name="Peter Gunnarson" userId="ed98e90dd721a885" providerId="LiveId" clId="{08C9F359-22D0-4F2F-BD25-89DF3E7A26E6}" dt="2023-01-31T20:50:34.635" v="888"/>
          <ac:spMkLst>
            <pc:docMk/>
            <pc:sldMk cId="1583224552" sldId="564"/>
            <ac:spMk id="2" creationId="{00000000-0000-0000-0000-000000000000}"/>
          </ac:spMkLst>
        </pc:spChg>
        <pc:spChg chg="add mod">
          <ac:chgData name="Peter Gunnarson" userId="ed98e90dd721a885" providerId="LiveId" clId="{08C9F359-22D0-4F2F-BD25-89DF3E7A26E6}" dt="2023-01-31T20:57:41.214" v="984" actId="1076"/>
          <ac:spMkLst>
            <pc:docMk/>
            <pc:sldMk cId="1583224552" sldId="564"/>
            <ac:spMk id="5" creationId="{C5802174-B2A7-BEE6-E993-19D8AA0BCEB2}"/>
          </ac:spMkLst>
        </pc:spChg>
        <pc:spChg chg="mod">
          <ac:chgData name="Peter Gunnarson" userId="ed98e90dd721a885" providerId="LiveId" clId="{08C9F359-22D0-4F2F-BD25-89DF3E7A26E6}" dt="2023-01-31T20:51:43.612" v="919" actId="20577"/>
          <ac:spMkLst>
            <pc:docMk/>
            <pc:sldMk cId="1583224552" sldId="564"/>
            <ac:spMk id="11" creationId="{00000000-0000-0000-0000-000000000000}"/>
          </ac:spMkLst>
        </pc:spChg>
        <pc:spChg chg="mod">
          <ac:chgData name="Peter Gunnarson" userId="ed98e90dd721a885" providerId="LiveId" clId="{08C9F359-22D0-4F2F-BD25-89DF3E7A26E6}" dt="2023-01-31T20:52:45.452" v="926" actId="14100"/>
          <ac:spMkLst>
            <pc:docMk/>
            <pc:sldMk cId="1583224552" sldId="564"/>
            <ac:spMk id="45058" creationId="{00000000-0000-0000-0000-000000000000}"/>
          </ac:spMkLst>
        </pc:spChg>
        <pc:picChg chg="add mod">
          <ac:chgData name="Peter Gunnarson" userId="ed98e90dd721a885" providerId="LiveId" clId="{08C9F359-22D0-4F2F-BD25-89DF3E7A26E6}" dt="2023-01-31T20:55:46.509" v="953" actId="1076"/>
          <ac:picMkLst>
            <pc:docMk/>
            <pc:sldMk cId="1583224552" sldId="564"/>
            <ac:picMk id="4" creationId="{CCB02604-6E64-D8E5-7378-9CF21C5F7681}"/>
          </ac:picMkLst>
        </pc:picChg>
      </pc:sldChg>
      <pc:sldChg chg="modSp add mod modAnim">
        <pc:chgData name="Peter Gunnarson" userId="ed98e90dd721a885" providerId="LiveId" clId="{08C9F359-22D0-4F2F-BD25-89DF3E7A26E6}" dt="2023-01-30T18:31:35.076" v="779"/>
        <pc:sldMkLst>
          <pc:docMk/>
          <pc:sldMk cId="2436390784" sldId="565"/>
        </pc:sldMkLst>
        <pc:spChg chg="mod">
          <ac:chgData name="Peter Gunnarson" userId="ed98e90dd721a885" providerId="LiveId" clId="{08C9F359-22D0-4F2F-BD25-89DF3E7A26E6}" dt="2023-01-30T18:30:52.316" v="777" actId="20577"/>
          <ac:spMkLst>
            <pc:docMk/>
            <pc:sldMk cId="2436390784" sldId="565"/>
            <ac:spMk id="50179" creationId="{00000000-0000-0000-0000-000000000000}"/>
          </ac:spMkLst>
        </pc:spChg>
      </pc:sldChg>
      <pc:sldChg chg="add">
        <pc:chgData name="Peter Gunnarson" userId="ed98e90dd721a885" providerId="LiveId" clId="{08C9F359-22D0-4F2F-BD25-89DF3E7A26E6}" dt="2023-01-31T20:50:05.449" v="884" actId="2890"/>
        <pc:sldMkLst>
          <pc:docMk/>
          <pc:sldMk cId="2994918937" sldId="566"/>
        </pc:sldMkLst>
      </pc:sldChg>
    </pc:docChg>
  </pc:docChgLst>
  <pc:docChgLst>
    <pc:chgData name="Peter Gunnarson" userId="ed98e90dd721a885" providerId="LiveId" clId="{D50433AA-7ED9-4FFD-B709-FC26BB6CA069}"/>
    <pc:docChg chg="modSld">
      <pc:chgData name="Peter Gunnarson" userId="ed98e90dd721a885" providerId="LiveId" clId="{D50433AA-7ED9-4FFD-B709-FC26BB6CA069}" dt="2023-02-22T10:53:51.576" v="42" actId="20577"/>
      <pc:docMkLst>
        <pc:docMk/>
      </pc:docMkLst>
      <pc:sldChg chg="modSp mod">
        <pc:chgData name="Peter Gunnarson" userId="ed98e90dd721a885" providerId="LiveId" clId="{D50433AA-7ED9-4FFD-B709-FC26BB6CA069}" dt="2023-02-22T10:53:51.576" v="42" actId="20577"/>
        <pc:sldMkLst>
          <pc:docMk/>
          <pc:sldMk cId="0" sldId="361"/>
        </pc:sldMkLst>
        <pc:spChg chg="mod">
          <ac:chgData name="Peter Gunnarson" userId="ed98e90dd721a885" providerId="LiveId" clId="{D50433AA-7ED9-4FFD-B709-FC26BB6CA069}" dt="2023-02-22T10:53:51.576" v="42" actId="20577"/>
          <ac:spMkLst>
            <pc:docMk/>
            <pc:sldMk cId="0" sldId="361"/>
            <ac:spMk id="2048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6353" cy="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t" anchorCtr="0" compatLnSpc="1">
            <a:prstTxWarp prst="textNoShape">
              <a:avLst/>
            </a:prstTxWarp>
          </a:bodyPr>
          <a:lstStyle>
            <a:lvl1pPr defTabSz="96032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397" y="0"/>
            <a:ext cx="2986353" cy="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t" anchorCtr="0" compatLnSpc="1">
            <a:prstTxWarp prst="textNoShape">
              <a:avLst/>
            </a:prstTxWarp>
          </a:bodyPr>
          <a:lstStyle>
            <a:lvl1pPr algn="r" defTabSz="96032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516267"/>
            <a:ext cx="2986353" cy="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b" anchorCtr="0" compatLnSpc="1">
            <a:prstTxWarp prst="textNoShape">
              <a:avLst/>
            </a:prstTxWarp>
          </a:bodyPr>
          <a:lstStyle>
            <a:lvl1pPr defTabSz="96032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r>
              <a:rPr lang="en-US"/>
              <a:t>PETS 2023-03-11 PG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397" y="9516267"/>
            <a:ext cx="2986353" cy="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b" anchorCtr="0" compatLnSpc="1">
            <a:prstTxWarp prst="textNoShape">
              <a:avLst/>
            </a:prstTxWarp>
          </a:bodyPr>
          <a:lstStyle>
            <a:lvl1pPr algn="r" defTabSz="960323" eaLnBrk="0" hangingPunct="0">
              <a:defRPr sz="1200"/>
            </a:lvl1pPr>
          </a:lstStyle>
          <a:p>
            <a:pPr>
              <a:defRPr/>
            </a:pPr>
            <a:fld id="{1D18B65E-5746-46A7-A55D-098B108DE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3057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6353" cy="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t" anchorCtr="0" compatLnSpc="1">
            <a:prstTxWarp prst="textNoShape">
              <a:avLst/>
            </a:prstTxWarp>
          </a:bodyPr>
          <a:lstStyle>
            <a:lvl1pPr defTabSz="96032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397" y="0"/>
            <a:ext cx="2986353" cy="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t" anchorCtr="0" compatLnSpc="1">
            <a:prstTxWarp prst="textNoShape">
              <a:avLst/>
            </a:prstTxWarp>
          </a:bodyPr>
          <a:lstStyle>
            <a:lvl1pPr algn="r" defTabSz="96032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2475"/>
            <a:ext cx="5003800" cy="3754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634" y="4758928"/>
            <a:ext cx="5052483" cy="450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6267"/>
            <a:ext cx="2986353" cy="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b" anchorCtr="0" compatLnSpc="1">
            <a:prstTxWarp prst="textNoShape">
              <a:avLst/>
            </a:prstTxWarp>
          </a:bodyPr>
          <a:lstStyle>
            <a:lvl1pPr defTabSz="960323" eaLnBrk="0" hangingPunct="0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r>
              <a:rPr lang="en-US"/>
              <a:t>PETS 2023-03-11 PG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397" y="9516267"/>
            <a:ext cx="2986353" cy="50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22" tIns="48012" rIns="96022" bIns="48012" numCol="1" anchor="b" anchorCtr="0" compatLnSpc="1">
            <a:prstTxWarp prst="textNoShape">
              <a:avLst/>
            </a:prstTxWarp>
          </a:bodyPr>
          <a:lstStyle>
            <a:lvl1pPr algn="r" defTabSz="960323" eaLnBrk="0" hangingPunct="0">
              <a:defRPr sz="1200"/>
            </a:lvl1pPr>
          </a:lstStyle>
          <a:p>
            <a:pPr>
              <a:defRPr/>
            </a:pPr>
            <a:fld id="{DB724A12-5338-4296-9157-3F9A0D181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671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altLang="sv-SE" dirty="0">
              <a:latin typeface="Arial" panose="020B0604020202020204" pitchFamily="34" charset="0"/>
              <a:ea typeface="ＭＳ Ｐゴシック" panose="020B0600070205080204" pitchFamily="34" charset="-128"/>
              <a:cs typeface="ヒラギノ角ゴ Pro W3" charset="0"/>
            </a:endParaRPr>
          </a:p>
        </p:txBody>
      </p:sp>
      <p:sp>
        <p:nvSpPr>
          <p:cNvPr id="21508" name="Platshållare för sidfot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990" indent="-28615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60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44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28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120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596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380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164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/>
              <a:t>PETS 2023-03-11 PG</a:t>
            </a:r>
          </a:p>
        </p:txBody>
      </p:sp>
    </p:spTree>
    <p:extLst>
      <p:ext uri="{BB962C8B-B14F-4D97-AF65-F5344CB8AC3E}">
        <p14:creationId xmlns:p14="http://schemas.microsoft.com/office/powerpoint/2010/main" val="4005507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F1CFE-33CA-4969-97E4-8A919CFD811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50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F1CFE-33CA-4969-97E4-8A919CFD811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72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F1CFE-33CA-4969-97E4-8A919CFD811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354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03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9F1CFE-33CA-4969-97E4-8A919CFD81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032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773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F1CFE-33CA-4969-97E4-8A919CFD81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50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03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9F1CFE-33CA-4969-97E4-8A919CFD81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032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19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  <a:ea typeface="ＭＳ Ｐゴシック" panose="020B0600070205080204" pitchFamily="34" charset="-128"/>
              <a:cs typeface="ヒラギノ角ゴ Pro W3" charset="0"/>
            </a:endParaRPr>
          </a:p>
        </p:txBody>
      </p:sp>
      <p:sp>
        <p:nvSpPr>
          <p:cNvPr id="52228" name="Platshållare för sidfot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990" indent="-28615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60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44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28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120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596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380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164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/>
              <a:t>PETS 2023-03-11 PG</a:t>
            </a:r>
          </a:p>
        </p:txBody>
      </p:sp>
    </p:spTree>
    <p:extLst>
      <p:ext uri="{BB962C8B-B14F-4D97-AF65-F5344CB8AC3E}">
        <p14:creationId xmlns:p14="http://schemas.microsoft.com/office/powerpoint/2010/main" val="3672359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>
              <a:latin typeface="Arial" panose="020B0604020202020204" pitchFamily="34" charset="0"/>
              <a:ea typeface="ＭＳ Ｐゴシック" panose="020B0600070205080204" pitchFamily="34" charset="-128"/>
              <a:cs typeface="ヒラギノ角ゴ Pro W3" charset="0"/>
            </a:endParaRPr>
          </a:p>
        </p:txBody>
      </p:sp>
      <p:sp>
        <p:nvSpPr>
          <p:cNvPr id="28676" name="Platshållare för sidfot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3990" indent="-28615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60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44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280" indent="-228920" defTabSz="960192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120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596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380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1641" indent="-228920" defTabSz="96019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/>
              <a:t>PETS 2023-03-11 PG</a:t>
            </a:r>
          </a:p>
        </p:txBody>
      </p:sp>
    </p:spTree>
    <p:extLst>
      <p:ext uri="{BB962C8B-B14F-4D97-AF65-F5344CB8AC3E}">
        <p14:creationId xmlns:p14="http://schemas.microsoft.com/office/powerpoint/2010/main" val="887641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603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7" charset="0"/>
                <a:ea typeface="ヒラギノ角ゴ Pro W3" pitchFamily="-107" charset="-128"/>
              </a:rPr>
              <a:t>PETS 2023-03-11 PG</a:t>
            </a:r>
          </a:p>
        </p:txBody>
      </p:sp>
    </p:spTree>
    <p:extLst>
      <p:ext uri="{BB962C8B-B14F-4D97-AF65-F5344CB8AC3E}">
        <p14:creationId xmlns:p14="http://schemas.microsoft.com/office/powerpoint/2010/main" val="3734071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603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7" charset="0"/>
                <a:ea typeface="ヒラギノ角ゴ Pro W3" pitchFamily="-107" charset="-128"/>
              </a:rPr>
              <a:t>PETS 2023-03-11 PG</a:t>
            </a:r>
          </a:p>
        </p:txBody>
      </p:sp>
    </p:spTree>
    <p:extLst>
      <p:ext uri="{BB962C8B-B14F-4D97-AF65-F5344CB8AC3E}">
        <p14:creationId xmlns:p14="http://schemas.microsoft.com/office/powerpoint/2010/main" val="2107342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F1CFE-33CA-4969-97E4-8A919CFD81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Under tredje året valdes Paul Harris till president i klubben, och då satte han upp tre mål, nämligen att få in ytterligare medlemmar i klubben, att skapa liknande klubbar i andra städer och att få i gång samhällstjänst som en viktig aktivitet. </a:t>
            </a:r>
            <a:endParaRPr kumimoji="0" lang="da-DK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ヒラギノ角ゴ Pro W3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F1CFE-33CA-4969-97E4-8A919CFD81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F1CFE-33CA-4969-97E4-8A919CFD811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51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F1CFE-33CA-4969-97E4-8A919CFD811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2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03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9F1CFE-33CA-4969-97E4-8A919CFD81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032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182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032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9F1CFE-33CA-4969-97E4-8A919CFD81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6032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05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F1CFE-33CA-4969-97E4-8A919CFD811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50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9F1CFE-33CA-4969-97E4-8A919CFD811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39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a-DK"/>
              <a:t>Klik for at redigere titeltypografi i masteren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699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2437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898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207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6674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9731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75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405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92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a-DK"/>
              <a:t>Klik for at redigere titeltypografi i masteren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242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779449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8409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20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296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04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dist="61087" dir="5400000" rotWithShape="0">
              <a:srgbClr val="808080">
                <a:alpha val="45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29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8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a-DK"/>
              <a:t>Klik for at redigere titeltypografi i masteren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5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a-DK"/>
              <a:t>Klik for at redigere titeltypografi i masteren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91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da-DK"/>
              <a:t>Klik for at redigere titeltypografi i masteren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4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02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57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14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sv-SE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54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6165850"/>
            <a:ext cx="1212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5" r:id="rId1"/>
    <p:sldLayoutId id="2147485426" r:id="rId2"/>
    <p:sldLayoutId id="2147485427" r:id="rId3"/>
    <p:sldLayoutId id="2147485428" r:id="rId4"/>
    <p:sldLayoutId id="2147485429" r:id="rId5"/>
    <p:sldLayoutId id="2147485430" r:id="rId6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FE587079-EA11-4EE0-AA47-B263F6960AE5}" type="slidenum">
              <a:rPr 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40" r:id="rId1"/>
    <p:sldLayoutId id="2147485441" r:id="rId2"/>
    <p:sldLayoutId id="2147485442" r:id="rId3"/>
    <p:sldLayoutId id="2147485443" r:id="rId4"/>
    <p:sldLayoutId id="2147485444" r:id="rId5"/>
    <p:sldLayoutId id="2147485432" r:id="rId6"/>
    <p:sldLayoutId id="2147485433" r:id="rId7"/>
    <p:sldLayoutId id="2147485434" r:id="rId8"/>
    <p:sldLayoutId id="2147485435" r:id="rId9"/>
    <p:sldLayoutId id="2147485436" r:id="rId10"/>
    <p:sldLayoutId id="2147485437" r:id="rId11"/>
    <p:sldLayoutId id="2147485438" r:id="rId12"/>
    <p:sldLayoutId id="2147485439" r:id="rId13"/>
    <p:sldLayoutId id="2147485445" r:id="rId14"/>
    <p:sldLayoutId id="2147485446" r:id="rId15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|  </a:t>
            </a:r>
            <a:fld id="{368399BF-1C7B-4EC5-8D2B-F7C5ECD76442}" type="slidenum">
              <a:rPr 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>
                <a:defRPr/>
              </a:pPr>
              <a:t>‹#›</a:t>
            </a:fld>
            <a:r>
              <a:rPr 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299200"/>
            <a:ext cx="892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48" r:id="rId1"/>
    <p:sldLayoutId id="2147485449" r:id="rId2"/>
    <p:sldLayoutId id="2147485450" r:id="rId3"/>
    <p:sldLayoutId id="2147485451" r:id="rId4"/>
    <p:sldLayoutId id="2147485452" r:id="rId5"/>
    <p:sldLayoutId id="2147485453" r:id="rId6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81000" y="3429000"/>
            <a:ext cx="9753600" cy="990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483" name="Rectangle 10"/>
          <p:cNvSpPr txBox="1">
            <a:spLocks noChangeArrowheads="1"/>
          </p:cNvSpPr>
          <p:nvPr/>
        </p:nvSpPr>
        <p:spPr bwMode="auto">
          <a:xfrm>
            <a:off x="457200" y="3581400"/>
            <a:ext cx="685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Aft>
                <a:spcPts val="2400"/>
              </a:spcAft>
            </a:pPr>
            <a:r>
              <a:rPr lang="en-US" altLang="sv-SE" sz="4400" dirty="0">
                <a:solidFill>
                  <a:schemeClr val="bg1"/>
                </a:solidFill>
                <a:latin typeface="Arial Narrow Bold" pitchFamily="-84" charset="0"/>
              </a:rPr>
              <a:t>The Rotary Foundation</a:t>
            </a:r>
          </a:p>
          <a:p>
            <a:pPr eaLnBrk="1" hangingPunct="1"/>
            <a:r>
              <a:rPr lang="en-US" altLang="sv-SE" sz="2000" dirty="0">
                <a:solidFill>
                  <a:srgbClr val="01B4E7"/>
                </a:solidFill>
                <a:latin typeface="Georgia" panose="02040502050405020303" pitchFamily="18" charset="0"/>
              </a:rPr>
              <a:t>The Rotary Foundation information</a:t>
            </a:r>
          </a:p>
          <a:p>
            <a:pPr eaLnBrk="1" hangingPunct="1"/>
            <a:r>
              <a:rPr lang="en-US" altLang="sv-SE" sz="2000" dirty="0">
                <a:solidFill>
                  <a:srgbClr val="01B4E7"/>
                </a:solidFill>
                <a:latin typeface="Georgia" panose="02040502050405020303" pitchFamily="18" charset="0"/>
              </a:rPr>
              <a:t>Peter Gunnarson, DRFC 2022-2023</a:t>
            </a:r>
          </a:p>
          <a:p>
            <a:pPr eaLnBrk="1" hangingPunct="1"/>
            <a:r>
              <a:rPr lang="en-US" altLang="sv-SE" sz="2000" dirty="0">
                <a:solidFill>
                  <a:srgbClr val="01B4E7"/>
                </a:solidFill>
                <a:latin typeface="Georgia" panose="02040502050405020303" pitchFamily="18" charset="0"/>
              </a:rPr>
              <a:t>2023-03-11 PETS 2023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93675" y="-171399"/>
            <a:ext cx="8511654" cy="183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Rotary Foundations program</a:t>
            </a: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77832" y="1957357"/>
            <a:ext cx="6288805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sv-SE" sz="28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GLOBAL GRANT</a:t>
            </a:r>
            <a:endParaRPr lang="en-GB" altLang="sv-SE" sz="28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Bidrag till större humanitära projekt som görs i samverkan mellan klubbar i minst två länder. Ska täcka ett eller fler av </a:t>
            </a:r>
            <a:r>
              <a:rPr lang="sv-SE" altLang="sv-SE" sz="28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Rotary’s</a:t>
            </a:r>
            <a:r>
              <a:rPr lang="sv-SE" altLang="sv-SE" sz="2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fokusområden.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sv-SE" altLang="sv-SE" sz="28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Budget över 30 000 USD. Distriktets DDF-fond bidrar med upp till 100 % av klubbens insats. TRF centralt matchar med 80 %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sv-SE" sz="2400" dirty="0">
              <a:solidFill>
                <a:schemeClr val="tx2"/>
              </a:solidFill>
              <a:latin typeface="+mn-lt"/>
              <a:cs typeface="Georgia"/>
            </a:endParaRPr>
          </a:p>
        </p:txBody>
      </p:sp>
      <p:pic>
        <p:nvPicPr>
          <p:cNvPr id="7" name="Picture 2" descr="FV-PPT_uganda_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60848"/>
            <a:ext cx="2225675" cy="718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0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93675" y="-171399"/>
            <a:ext cx="8511654" cy="183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Rotary Foundations program</a:t>
            </a: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23528" y="1196752"/>
            <a:ext cx="6288805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sv-SE" sz="2800" b="1" dirty="0">
                <a:solidFill>
                  <a:schemeClr val="tx2"/>
                </a:solidFill>
                <a:latin typeface="+mn-lt"/>
                <a:cs typeface="Georgia"/>
              </a:rPr>
              <a:t>DISTRICT GRANT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Hanteras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av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distriktets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TRF-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kommitté</a:t>
            </a:r>
            <a:endParaRPr lang="en-GB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Bidrag till lokala eller globala projekt utifrån </a:t>
            </a:r>
            <a:r>
              <a:rPr lang="sv-SE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Rotary’s</a:t>
            </a: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 fokusområden och som utförs av enskild klubb/distrikt i egen regi eller i  samverkan med andra.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sv-SE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Distriktets TRF-kommitté matchar upp till 100 % av klubbens insats.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Allt godkänns av TRF centralt.</a:t>
            </a:r>
          </a:p>
        </p:txBody>
      </p:sp>
      <p:pic>
        <p:nvPicPr>
          <p:cNvPr id="7" name="Picture 2" descr="FV-PPT_uganda_0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060848"/>
            <a:ext cx="2225675" cy="718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51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v-SE" altLang="sv-S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Projekt med Distriktsbidrag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89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Täcker omedelbara samhällsbehov.</a:t>
            </a:r>
          </a:p>
          <a:p>
            <a:pPr eaLnBrk="1" hangingPunct="1"/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Kontantbidraget från klubben matchas med upp till 100 % från distriktets DDF (District </a:t>
            </a:r>
            <a:r>
              <a:rPr lang="sv-SE" altLang="sv-SE" sz="2800" dirty="0" err="1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Designated</a:t>
            </a:r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sv-SE" altLang="sv-SE" sz="2800" dirty="0" err="1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Fund</a:t>
            </a:r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).</a:t>
            </a:r>
          </a:p>
          <a:p>
            <a:pPr eaLnBrk="1" hangingPunct="1">
              <a:buFontTx/>
              <a:buNone/>
            </a:pPr>
            <a:r>
              <a:rPr lang="en-US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	</a:t>
            </a:r>
          </a:p>
          <a:p>
            <a:pPr eaLnBrk="1" hangingPunct="1">
              <a:buFontTx/>
              <a:buNone/>
            </a:pPr>
            <a:r>
              <a:rPr lang="en-US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	För D2360</a:t>
            </a:r>
          </a:p>
          <a:p>
            <a:pPr eaLnBrk="1" hangingPunct="1"/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Nya projekt prioriteras framför gamla</a:t>
            </a:r>
          </a:p>
          <a:p>
            <a:pPr eaLnBrk="1" hangingPunct="1"/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Lokala projekt prioriteras framför globala</a:t>
            </a:r>
          </a:p>
          <a:p>
            <a:pPr eaLnBrk="1" hangingPunct="1"/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Ansökningar från nya klubbar prioriteras </a:t>
            </a:r>
          </a:p>
          <a:p>
            <a:pPr eaLnBrk="1" hangingPunct="1"/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Ansökan senast 30 november (D2360)</a:t>
            </a:r>
          </a:p>
          <a:p>
            <a:pPr eaLnBrk="1" hangingPunct="1">
              <a:buFontTx/>
              <a:buNone/>
            </a:pPr>
            <a:endParaRPr lang="en-US" altLang="sv-SE" sz="2800" dirty="0">
              <a:latin typeface="+mn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63907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6135" y="114294"/>
            <a:ext cx="8511654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Annual Fund-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Årliga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fonden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Georgia"/>
            </a:endParaRP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93675" y="1374649"/>
            <a:ext cx="8640960" cy="497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v-SE" altLang="sv-SE" sz="3200" dirty="0">
              <a:solidFill>
                <a:srgbClr val="073E87"/>
              </a:solidFill>
              <a:latin typeface="+mn-lt"/>
              <a:cs typeface="Georgia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Klubbarna i distriktet och privata givare betalar in till Årliga fonden. De pengar som betalas in under ett Rotaryår förvaltas i tre år av TRF. När tre år har gått ställs 1/2 till distriktets förfogande i District </a:t>
            </a:r>
            <a:r>
              <a:rPr lang="sv-SE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Designated</a:t>
            </a: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 Fund (DDF) för District Grants och Global Grants. Då kan klubbarna söka projektbidrag som fördelas av distriktets TRF-kommitté. Resterande 1/2 tillförs World Fund för Global Grants.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sv-SE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För varje USD 1 000 får klubben möjlighet att dela ut en Paul Harris Fellow-utmärkelse (PHF).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sv-SE" altLang="sv-SE" sz="2800" dirty="0">
              <a:solidFill>
                <a:schemeClr val="tx2"/>
              </a:solidFill>
              <a:latin typeface="+mn-lt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3932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6135" y="114294"/>
            <a:ext cx="8511654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Polio Fund</a:t>
            </a: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86172" y="1665066"/>
            <a:ext cx="8396269" cy="4286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v-SE" altLang="sv-SE" sz="3200" dirty="0">
              <a:solidFill>
                <a:srgbClr val="073E87"/>
              </a:solidFill>
              <a:latin typeface="+mn-lt"/>
              <a:cs typeface="Georgia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Bidrag till End Polio Now/Polio Plus går till Poliofonden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sv-SE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Rotary har ett avtal med Melinda &amp; Bill Gates Foundation. För varje dollar som Rotary bidrar de med två dollar. En dollar blir tre!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sv-SE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En vaccindos kostar 3 dollar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sv-SE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För varje USD 1 000 får klubben möjlighet att dela ut en Paul Harris Fellow-utmärkelse (PHF).</a:t>
            </a:r>
          </a:p>
          <a:p>
            <a:pPr eaLnBrk="1" hangingPunct="1">
              <a:lnSpc>
                <a:spcPct val="80000"/>
              </a:lnSpc>
              <a:defRPr/>
            </a:pPr>
            <a:endParaRPr lang="sv-SE" altLang="sv-SE" sz="2800" dirty="0">
              <a:solidFill>
                <a:schemeClr val="tx2"/>
              </a:solidFill>
              <a:latin typeface="+mn-lt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935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6135" y="114294"/>
            <a:ext cx="8511654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Disaster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Respons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 Fund </a:t>
            </a: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251520" y="980728"/>
            <a:ext cx="8511654" cy="4286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32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Georgi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The Rotary Foundation stöder katastrofhjälps- och återhämtningsinsatser genom bidrag från Rotary Disaster Response Fund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Georgi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Distrikt som är kvalificerade för Rotary-bidrag, District Grant och Global Grant, kan ansöka om bidrag för hjälp i ett </a:t>
            </a:r>
            <a:r>
              <a:rPr kumimoji="0" lang="sv-SE" altLang="sv-SE" sz="2800" b="1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eget</a:t>
            </a: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 drabbat område eller land om ett maximalt anslag på 25 000 USD, baserat på tillgången på medel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Georgi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Bidrag från Katastroffonden </a:t>
            </a:r>
            <a:r>
              <a:rPr lang="sv-SE" altLang="sv-SE" sz="2800" dirty="0">
                <a:solidFill>
                  <a:srgbClr val="00246C"/>
                </a:solidFill>
                <a:latin typeface="Calibri"/>
                <a:cs typeface="Georgia"/>
              </a:rPr>
              <a:t>har</a:t>
            </a: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 betalas ut under 2022 för stöd den ukrainska </a:t>
            </a:r>
            <a:r>
              <a:rPr lang="sv-SE" altLang="sv-SE" sz="2800" dirty="0">
                <a:solidFill>
                  <a:srgbClr val="00246C"/>
                </a:solidFill>
                <a:latin typeface="Calibri"/>
                <a:cs typeface="Georgia"/>
              </a:rPr>
              <a:t>civilbefolkningen</a:t>
            </a: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491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35754" y="152978"/>
            <a:ext cx="8800742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Rotary Peace Fellowships</a:t>
            </a: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358252" y="1868000"/>
            <a:ext cx="8427496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Rotary Peace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Centers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vid 7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universitet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.</a:t>
            </a:r>
            <a:b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</a:br>
            <a:endParaRPr lang="en-GB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Masterexamen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, 50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totalt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varje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år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,</a:t>
            </a:r>
            <a:b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</a:b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15* – 24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månader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</a:t>
            </a:r>
          </a:p>
          <a:p>
            <a:pPr>
              <a:lnSpc>
                <a:spcPct val="90000"/>
              </a:lnSpc>
              <a:defRPr/>
            </a:pPr>
            <a:endParaRPr lang="en-GB" altLang="sv-SE" sz="2800" dirty="0">
              <a:solidFill>
                <a:schemeClr val="tx2"/>
              </a:solidFill>
              <a:latin typeface="+mn-lt"/>
              <a:cs typeface="Georgia"/>
            </a:endParaRPr>
          </a:p>
          <a:p>
            <a:pPr>
              <a:lnSpc>
                <a:spcPct val="90000"/>
              </a:lnSpc>
              <a:defRPr/>
            </a:pP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Stipendium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</a:t>
            </a:r>
            <a:r>
              <a:rPr lang="en-GB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från</a:t>
            </a:r>
            <a:r>
              <a:rPr lang="en-GB" altLang="sv-SE" sz="2800" dirty="0">
                <a:solidFill>
                  <a:schemeClr val="tx2"/>
                </a:solidFill>
                <a:latin typeface="+mn-lt"/>
                <a:cs typeface="Georgia"/>
              </a:rPr>
              <a:t> Rotary Foundation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49642"/>
            <a:ext cx="1323086" cy="137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 descr="Skärmavbild 2019-02-24 kl. 21.05.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00" y="4220507"/>
            <a:ext cx="3600000" cy="239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235754" y="152978"/>
            <a:ext cx="8800742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Rotary Peace Fellowships</a:t>
            </a: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467544" y="2132856"/>
            <a:ext cx="8427496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Rotary Peace </a:t>
            </a:r>
            <a:r>
              <a:rPr kumimoji="0" lang="en-GB" alt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Centers</a:t>
            </a:r>
            <a:r>
              <a:rPr kumimoji="0" lang="en-GB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 vid </a:t>
            </a:r>
            <a:r>
              <a:rPr kumimoji="0" lang="en-GB" alt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sju</a:t>
            </a:r>
            <a:r>
              <a:rPr kumimoji="0" lang="en-GB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 </a:t>
            </a:r>
            <a:r>
              <a:rPr kumimoji="0" lang="en-GB" alt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universitet</a:t>
            </a:r>
            <a:r>
              <a:rPr kumimoji="0" lang="en-GB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 </a:t>
            </a:r>
            <a:r>
              <a:rPr kumimoji="0" lang="en-GB" alt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i</a:t>
            </a:r>
            <a:r>
              <a:rPr kumimoji="0" lang="en-GB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 </a:t>
            </a:r>
            <a:r>
              <a:rPr kumimoji="0" lang="en-GB" alt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världen</a:t>
            </a:r>
            <a:r>
              <a:rPr kumimoji="0" lang="en-GB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.</a:t>
            </a:r>
            <a:br>
              <a:rPr kumimoji="0" lang="en-GB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</a:br>
            <a:endParaRPr kumimoji="0" lang="en-GB" altLang="sv-SE" sz="12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Georgia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sv-SE" sz="24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Georgi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University of Bradford, West Yorkshire, Storbritannien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Duke University and University of North Carolina at Chapel Hill, NC, USA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International Christian University, Tokyo, Japan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University of Queensland, Brisbane, Australia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Uppsala Universitet, Uppsala, Sverige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University of Kampala, Uganda*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Chulalongkorn University, Bangkok, Thailand*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sv-SE" sz="28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Georgia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49642"/>
            <a:ext cx="1323086" cy="137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92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935416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v-SE" altLang="sv-S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Din generositet behövs!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40768"/>
            <a:ext cx="8534400" cy="29523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0838" indent="-350838" eaLnBrk="1" hangingPunct="1">
              <a:buFontTx/>
              <a:buChar char="•"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Alla gåvor till Rotary Foundation är frivilliga, men utan gåvor ingen Rotary Foundation!</a:t>
            </a:r>
          </a:p>
          <a:p>
            <a:pPr marL="350838" indent="-350838" eaLnBrk="1" hangingPunct="1">
              <a:buFontTx/>
              <a:buChar char="•"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Gåvorna ger underlag för Paul Harris </a:t>
            </a:r>
            <a:r>
              <a:rPr lang="sv-SE" altLang="sv-SE" sz="2800" dirty="0" err="1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Fellow</a:t>
            </a:r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 (PHF).</a:t>
            </a:r>
          </a:p>
          <a:p>
            <a:pPr marL="350838" indent="-350838" eaLnBrk="1" hangingPunct="1">
              <a:buFontTx/>
              <a:buChar char="•"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Genom Årliga Fonden går det att få bidrag till projekt. (hemma så väl som borta!)</a:t>
            </a:r>
          </a:p>
          <a:p>
            <a:pPr marL="350838" indent="-350838" eaLnBrk="1" hangingPunct="1">
              <a:buFontTx/>
              <a:buChar char="•"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Alla borde därför bidra till </a:t>
            </a:r>
            <a:r>
              <a:rPr lang="sv-SE" altLang="sv-SE" sz="2800" u="sng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Årliga</a:t>
            </a:r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 Fonden:</a:t>
            </a:r>
          </a:p>
          <a:p>
            <a:pPr marL="750888" lvl="1" indent="-350838" eaLnBrk="1" hangingPunct="1"/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Inga minimikrav på belopp</a:t>
            </a:r>
          </a:p>
          <a:p>
            <a:pPr marL="750888" lvl="1" indent="-350838" eaLnBrk="1" hangingPunct="1"/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Även privatpersoner välkomnas som givare</a:t>
            </a:r>
          </a:p>
          <a:p>
            <a:pPr marL="750888" lvl="1" indent="-350838" eaLnBrk="1" hangingPunct="1"/>
            <a:r>
              <a:rPr lang="sv-SE" altLang="sv-SE" sz="28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Bara de klubbar som noterats för gåvor kan få bidrag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v-SE" altLang="sv-S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Rotary Foundation inom D 2360</a:t>
            </a:r>
          </a:p>
        </p:txBody>
      </p:sp>
      <p:sp>
        <p:nvSpPr>
          <p:cNvPr id="66563" name="Platshållare för innehåll 2"/>
          <p:cNvSpPr>
            <a:spLocks noGrp="1"/>
          </p:cNvSpPr>
          <p:nvPr>
            <p:ph idx="1"/>
          </p:nvPr>
        </p:nvSpPr>
        <p:spPr bwMode="auto">
          <a:xfrm>
            <a:off x="179388" y="1219200"/>
            <a:ext cx="8857108" cy="46942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Leds 2022-23 av följande kommitté: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	Peter Gunnarson (</a:t>
            </a:r>
            <a:r>
              <a:rPr lang="sv-SE" altLang="sv-SE" sz="2400" dirty="0" err="1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ordf</a:t>
            </a: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	Karina Andersson (</a:t>
            </a:r>
            <a:r>
              <a:rPr lang="sv-SE" altLang="sv-SE" sz="2400" dirty="0" err="1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sekr</a:t>
            </a: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	Thomas L Olsson (DG)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	Stig Ottosson (DGE)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	Lena </a:t>
            </a:r>
            <a:r>
              <a:rPr lang="sv-SE" altLang="sv-SE" sz="2400" dirty="0" err="1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Alervall</a:t>
            </a: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 (DGN)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	Per Haglind (Polio-samordnare)</a:t>
            </a:r>
          </a:p>
          <a:p>
            <a:pPr>
              <a:defRPr/>
            </a:pP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Erbjuder bidrag till klubbprojekt</a:t>
            </a:r>
          </a:p>
          <a:p>
            <a:pPr>
              <a:defRPr/>
            </a:pP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Utbildar, inspirerar och stöttar klubbarna i distriktet</a:t>
            </a:r>
          </a:p>
          <a:p>
            <a:pPr>
              <a:defRPr/>
            </a:pPr>
            <a:r>
              <a:rPr lang="sv-SE" altLang="sv-SE" sz="2400" dirty="0">
                <a:solidFill>
                  <a:schemeClr val="tx2"/>
                </a:solidFill>
                <a:latin typeface="+mn-lt"/>
                <a:ea typeface="ＭＳ Ｐゴシック" panose="020B0600070205080204" pitchFamily="34" charset="-128"/>
              </a:rPr>
              <a:t>Upprätthåller förbindelselänken med The Rotary Foundation (TRF)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sv-SE" altLang="sv-SE" sz="2400" dirty="0">
                <a:latin typeface="Georgia" panose="02040502050405020303" pitchFamily="18" charset="0"/>
                <a:ea typeface="ＭＳ Ｐゴシック" panose="020B0600070205080204" pitchFamily="34" charset="-128"/>
              </a:rPr>
              <a:t>		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6135" y="114294"/>
            <a:ext cx="8511654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TRF’s Historia</a:t>
            </a: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53885" y="2228750"/>
            <a:ext cx="8036229" cy="69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sv-SE" altLang="sv-SE" sz="4800" b="1" dirty="0">
                <a:solidFill>
                  <a:srgbClr val="073E87"/>
                </a:solidFill>
                <a:latin typeface="+mn-lt"/>
                <a:cs typeface="Georgia"/>
              </a:rPr>
              <a:t>Vad är TRF?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3594007-EFD9-953B-4FD6-095992AF962A}"/>
              </a:ext>
            </a:extLst>
          </p:cNvPr>
          <p:cNvSpPr txBox="1"/>
          <p:nvPr/>
        </p:nvSpPr>
        <p:spPr>
          <a:xfrm>
            <a:off x="755575" y="3931239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000" b="1" dirty="0">
                <a:solidFill>
                  <a:schemeClr val="tx2"/>
                </a:solidFill>
              </a:rPr>
              <a:t>T</a:t>
            </a:r>
            <a:r>
              <a:rPr lang="sv-SE" sz="4400" b="1" dirty="0">
                <a:solidFill>
                  <a:schemeClr val="tx2"/>
                </a:solidFill>
              </a:rPr>
              <a:t>he </a:t>
            </a:r>
            <a:r>
              <a:rPr lang="sv-SE" sz="6000" b="1" dirty="0">
                <a:solidFill>
                  <a:schemeClr val="tx2"/>
                </a:solidFill>
              </a:rPr>
              <a:t>R</a:t>
            </a:r>
            <a:r>
              <a:rPr lang="sv-SE" sz="4400" b="1" dirty="0">
                <a:solidFill>
                  <a:schemeClr val="tx2"/>
                </a:solidFill>
              </a:rPr>
              <a:t>otary </a:t>
            </a:r>
            <a:r>
              <a:rPr lang="sv-SE" sz="6000" b="1" dirty="0">
                <a:solidFill>
                  <a:schemeClr val="tx2"/>
                </a:solidFill>
              </a:rPr>
              <a:t>F</a:t>
            </a:r>
            <a:r>
              <a:rPr lang="sv-SE" sz="4400" b="1" dirty="0">
                <a:solidFill>
                  <a:schemeClr val="tx2"/>
                </a:solidFill>
              </a:rPr>
              <a:t>oundation</a:t>
            </a:r>
          </a:p>
        </p:txBody>
      </p:sp>
    </p:spTree>
    <p:extLst>
      <p:ext uri="{BB962C8B-B14F-4D97-AF65-F5344CB8AC3E}">
        <p14:creationId xmlns:p14="http://schemas.microsoft.com/office/powerpoint/2010/main" val="26416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v-SE" altLang="sv-S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Kontakt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8840"/>
            <a:ext cx="8382000" cy="2548880"/>
          </a:xfrm>
        </p:spPr>
        <p:txBody>
          <a:bodyPr/>
          <a:lstStyle/>
          <a:p>
            <a:pPr marL="457200" lvl="1" indent="0" algn="ctr" eaLnBrk="1" hangingPunct="1">
              <a:buNone/>
              <a:defRPr/>
            </a:pPr>
            <a:endParaRPr lang="sv-SE" sz="2800" b="1" dirty="0">
              <a:solidFill>
                <a:schemeClr val="tx2"/>
              </a:solidFill>
              <a:latin typeface="+mn-lt"/>
            </a:endParaRPr>
          </a:p>
          <a:p>
            <a:pPr marL="457200" lvl="1" indent="0" algn="ctr" eaLnBrk="1" hangingPunct="1">
              <a:buNone/>
              <a:defRPr/>
            </a:pPr>
            <a:r>
              <a:rPr lang="sv-SE" sz="2800" b="1" dirty="0">
                <a:solidFill>
                  <a:schemeClr val="tx2"/>
                </a:solidFill>
                <a:latin typeface="+mn-lt"/>
              </a:rPr>
              <a:t>Peter Gunnarson</a:t>
            </a:r>
          </a:p>
          <a:p>
            <a:pPr marL="457200" lvl="1" indent="0" algn="ctr" eaLnBrk="1" hangingPunct="1">
              <a:buNone/>
              <a:defRPr/>
            </a:pPr>
            <a:r>
              <a:rPr lang="sv-SE" sz="2800" b="1" dirty="0">
                <a:solidFill>
                  <a:schemeClr val="tx2"/>
                </a:solidFill>
                <a:latin typeface="+mn-lt"/>
              </a:rPr>
              <a:t>0705-427220</a:t>
            </a:r>
          </a:p>
          <a:p>
            <a:pPr marL="457200" lvl="1" indent="0" algn="ctr" eaLnBrk="1" hangingPunct="1">
              <a:buNone/>
              <a:defRPr/>
            </a:pPr>
            <a:r>
              <a:rPr lang="sv-SE" sz="2800" b="1" dirty="0">
                <a:solidFill>
                  <a:schemeClr val="tx2"/>
                </a:solidFill>
                <a:latin typeface="+mn-lt"/>
              </a:rPr>
              <a:t>rotary.gunnarson@telia.com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36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9144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sv-SE" altLang="sv-S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Avslutning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114800"/>
          </a:xfrm>
        </p:spPr>
        <p:txBody>
          <a:bodyPr/>
          <a:lstStyle/>
          <a:p>
            <a:pPr marL="457200" lvl="1" indent="0" algn="ctr" eaLnBrk="1" hangingPunct="1">
              <a:buNone/>
              <a:defRPr/>
            </a:pPr>
            <a:r>
              <a:rPr lang="sv-SE" sz="5400" b="1" dirty="0">
                <a:solidFill>
                  <a:schemeClr val="tx2"/>
                </a:solidFill>
                <a:latin typeface="+mn-lt"/>
              </a:rPr>
              <a:t>Glöm inte att bidra till Rotarys Fonder!</a:t>
            </a:r>
          </a:p>
          <a:p>
            <a:pPr marL="457200" lvl="1" indent="0" algn="ctr" eaLnBrk="1" hangingPunct="1">
              <a:buNone/>
              <a:defRPr/>
            </a:pPr>
            <a:endParaRPr lang="sv-SE" sz="4800" b="1" dirty="0">
              <a:solidFill>
                <a:schemeClr val="tx2"/>
              </a:solidFill>
              <a:latin typeface="+mn-lt"/>
            </a:endParaRPr>
          </a:p>
          <a:p>
            <a:pPr marL="457200" lvl="1" indent="0" algn="ctr" eaLnBrk="1" hangingPunct="1">
              <a:buNone/>
              <a:defRPr/>
            </a:pPr>
            <a:r>
              <a:rPr lang="sv-SE" sz="4800" b="1" dirty="0">
                <a:solidFill>
                  <a:schemeClr val="tx2"/>
                </a:solidFill>
                <a:latin typeface="+mn-lt"/>
              </a:rPr>
              <a:t>Tack för mig!</a:t>
            </a:r>
          </a:p>
          <a:p>
            <a:pPr marL="457200" lvl="1" indent="0" algn="ctr" eaLnBrk="1" hangingPunct="1">
              <a:buNone/>
              <a:defRPr/>
            </a:pPr>
            <a:endParaRPr lang="sv-SE" sz="4800" b="1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25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6135" y="114294"/>
            <a:ext cx="8511654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TRF’s Historia</a:t>
            </a: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611560" y="1628800"/>
            <a:ext cx="8036229" cy="1627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sv-SE" altLang="sv-SE" sz="3200" dirty="0">
                <a:solidFill>
                  <a:srgbClr val="073E87"/>
                </a:solidFill>
                <a:latin typeface="+mn-lt"/>
                <a:cs typeface="Georgia"/>
              </a:rPr>
              <a:t>Rotarys första välgörenhetsprojekt var en offentlig toalett i Chicago.</a:t>
            </a:r>
          </a:p>
          <a:p>
            <a:pPr eaLnBrk="1" hangingPunct="1">
              <a:lnSpc>
                <a:spcPct val="80000"/>
              </a:lnSpc>
              <a:defRPr/>
            </a:pPr>
            <a:endParaRPr lang="sv-SE" altLang="sv-SE" sz="3200" dirty="0">
              <a:solidFill>
                <a:srgbClr val="073E87"/>
              </a:solidFill>
              <a:latin typeface="+mn-lt"/>
              <a:cs typeface="Georgi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v-SE" altLang="sv-SE" sz="2800" dirty="0">
              <a:solidFill>
                <a:srgbClr val="073E87"/>
              </a:solidFill>
              <a:latin typeface="+mn-lt"/>
              <a:cs typeface="Georgia"/>
            </a:endParaRPr>
          </a:p>
        </p:txBody>
      </p:sp>
      <p:pic>
        <p:nvPicPr>
          <p:cNvPr id="4" name="Bildobjekt 3" descr="En bild som visar text, golv, vit&#10;&#10;Automatiskt genererad beskrivning">
            <a:extLst>
              <a:ext uri="{FF2B5EF4-FFF2-40B4-BE49-F238E27FC236}">
                <a16:creationId xmlns:a16="http://schemas.microsoft.com/office/drawing/2014/main" id="{B5BAB454-1C0C-45B6-9B3D-891F40646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960" y="2665070"/>
            <a:ext cx="5292080" cy="339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44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6135" y="114294"/>
            <a:ext cx="8511654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TRF’s Historia</a:t>
            </a: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611560" y="1412776"/>
            <a:ext cx="7920879" cy="4805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sv-SE" altLang="sv-SE" sz="3200" dirty="0">
                <a:solidFill>
                  <a:srgbClr val="073E87"/>
                </a:solidFill>
                <a:latin typeface="+mn-lt"/>
                <a:cs typeface="Georgia"/>
              </a:rPr>
              <a:t>Vid 1917 års Convention föreslog avgående RI presidenten </a:t>
            </a:r>
            <a:r>
              <a:rPr lang="sv-SE" altLang="sv-SE" sz="3200" dirty="0" err="1">
                <a:solidFill>
                  <a:srgbClr val="073E87"/>
                </a:solidFill>
                <a:latin typeface="+mn-lt"/>
                <a:cs typeface="Georgia"/>
              </a:rPr>
              <a:t>Arch</a:t>
            </a:r>
            <a:r>
              <a:rPr lang="sv-SE" altLang="sv-SE" sz="3200" dirty="0">
                <a:solidFill>
                  <a:srgbClr val="073E87"/>
                </a:solidFill>
                <a:latin typeface="+mn-lt"/>
                <a:cs typeface="Georgia"/>
              </a:rPr>
              <a:t> </a:t>
            </a:r>
            <a:r>
              <a:rPr lang="sv-SE" altLang="sv-SE" sz="3200" dirty="0" err="1">
                <a:solidFill>
                  <a:srgbClr val="073E87"/>
                </a:solidFill>
                <a:latin typeface="+mn-lt"/>
                <a:cs typeface="Georgia"/>
              </a:rPr>
              <a:t>Klumph</a:t>
            </a:r>
            <a:r>
              <a:rPr lang="sv-SE" altLang="sv-SE" sz="3200" dirty="0">
                <a:solidFill>
                  <a:srgbClr val="073E87"/>
                </a:solidFill>
                <a:latin typeface="+mn-lt"/>
                <a:cs typeface="Georgia"/>
              </a:rPr>
              <a:t> att det skulle skapas en gåvofond: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altLang="sv-SE" sz="3200" dirty="0">
                <a:solidFill>
                  <a:srgbClr val="073E87"/>
                </a:solidFill>
                <a:latin typeface="+mn-lt"/>
                <a:cs typeface="Georgia"/>
              </a:rPr>
              <a:t>”För ändamålet att göra gott i världen”</a:t>
            </a:r>
          </a:p>
          <a:p>
            <a:pPr eaLnBrk="1" hangingPunct="1">
              <a:lnSpc>
                <a:spcPct val="80000"/>
              </a:lnSpc>
              <a:defRPr/>
            </a:pPr>
            <a:endParaRPr lang="sv-SE" altLang="sv-SE" sz="1200" dirty="0">
              <a:solidFill>
                <a:srgbClr val="073E87"/>
              </a:solidFill>
              <a:latin typeface="+mn-lt"/>
              <a:cs typeface="Georgi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v-SE" altLang="sv-SE" sz="3200" dirty="0">
                <a:solidFill>
                  <a:srgbClr val="073E87"/>
                </a:solidFill>
                <a:latin typeface="+mn-lt"/>
                <a:cs typeface="Georgia"/>
              </a:rPr>
              <a:t>The Rotary Club of Kansas City bidrog med  den första donationen på USD 26,50. </a:t>
            </a:r>
          </a:p>
          <a:p>
            <a:pPr eaLnBrk="1" hangingPunct="1">
              <a:lnSpc>
                <a:spcPct val="80000"/>
              </a:lnSpc>
              <a:defRPr/>
            </a:pPr>
            <a:endParaRPr lang="sv-SE" altLang="sv-SE" sz="1800" dirty="0">
              <a:solidFill>
                <a:srgbClr val="073E87"/>
              </a:solidFill>
              <a:latin typeface="+mn-lt"/>
              <a:cs typeface="Georgi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v-SE" altLang="sv-SE" sz="3200" dirty="0">
                <a:solidFill>
                  <a:srgbClr val="073E87"/>
                </a:solidFill>
                <a:latin typeface="+mn-lt"/>
                <a:cs typeface="Georgia"/>
              </a:rPr>
              <a:t>Här startar The Rotary Foundations verksamhet</a:t>
            </a:r>
          </a:p>
          <a:p>
            <a:pPr eaLnBrk="1" hangingPunct="1">
              <a:lnSpc>
                <a:spcPct val="80000"/>
              </a:lnSpc>
              <a:defRPr/>
            </a:pPr>
            <a:endParaRPr lang="sv-SE" altLang="sv-SE" sz="1800" dirty="0">
              <a:solidFill>
                <a:srgbClr val="073E87"/>
              </a:solidFill>
              <a:latin typeface="+mn-lt"/>
              <a:cs typeface="Georgia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v-SE" altLang="sv-SE" sz="1400" dirty="0">
              <a:solidFill>
                <a:srgbClr val="073E87"/>
              </a:solidFill>
              <a:latin typeface="+mn-lt"/>
              <a:cs typeface="Georgi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v-SE" altLang="sv-SE" sz="3200" dirty="0">
                <a:solidFill>
                  <a:srgbClr val="073E87"/>
                </a:solidFill>
                <a:latin typeface="+mn-lt"/>
                <a:cs typeface="Georgia"/>
              </a:rPr>
              <a:t>Donationer 2020-21: 441 miljoner USD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v-SE" altLang="sv-SE" sz="3200" dirty="0">
                <a:solidFill>
                  <a:srgbClr val="073E87"/>
                </a:solidFill>
                <a:latin typeface="+mn-lt"/>
                <a:cs typeface="Georgia"/>
              </a:rPr>
              <a:t>Bidrag till projekt: 384 miljoner USD</a:t>
            </a:r>
          </a:p>
        </p:txBody>
      </p:sp>
    </p:spTree>
    <p:extLst>
      <p:ext uri="{BB962C8B-B14F-4D97-AF65-F5344CB8AC3E}">
        <p14:creationId xmlns:p14="http://schemas.microsoft.com/office/powerpoint/2010/main" val="43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6135" y="114294"/>
            <a:ext cx="8511654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Stiftelsen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 Rotary Foundation</a:t>
            </a: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39552" y="1628800"/>
            <a:ext cx="7992888" cy="359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v-SE" altLang="sv-SE" sz="3200" dirty="0">
              <a:solidFill>
                <a:srgbClr val="073E87"/>
              </a:solidFill>
              <a:latin typeface="+mn-lt"/>
              <a:cs typeface="Georgi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v-SE" altLang="sv-SE" sz="2800" dirty="0">
                <a:solidFill>
                  <a:srgbClr val="073E87"/>
                </a:solidFill>
                <a:latin typeface="+mn-lt"/>
                <a:cs typeface="Georgia"/>
              </a:rPr>
              <a:t>The Rotary Foundation fungerar ungefär som en stiftelse enligt svensk lag. The Rotary Foundation  förvaltar stiftelsens kapital som byggs på med donationer och används för att genomföra bidragsfinansierade program.</a:t>
            </a:r>
          </a:p>
          <a:p>
            <a:pPr eaLnBrk="1" hangingPunct="1">
              <a:lnSpc>
                <a:spcPct val="80000"/>
              </a:lnSpc>
              <a:defRPr/>
            </a:pPr>
            <a:endParaRPr lang="sv-SE" altLang="sv-SE" sz="2800" dirty="0">
              <a:solidFill>
                <a:srgbClr val="073E87"/>
              </a:solidFill>
              <a:latin typeface="+mn-lt"/>
              <a:cs typeface="Georgi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v-SE" altLang="sv-SE" sz="2800" dirty="0">
                <a:solidFill>
                  <a:srgbClr val="073E87"/>
                </a:solidFill>
                <a:latin typeface="+mn-lt"/>
                <a:cs typeface="Georgia"/>
              </a:rPr>
              <a:t>Rotary Foundation får inte gå med vinst.</a:t>
            </a:r>
          </a:p>
          <a:p>
            <a:pPr eaLnBrk="1" hangingPunct="1">
              <a:lnSpc>
                <a:spcPct val="80000"/>
              </a:lnSpc>
              <a:defRPr/>
            </a:pPr>
            <a:endParaRPr lang="sv-SE" altLang="sv-SE" sz="2800" dirty="0">
              <a:solidFill>
                <a:srgbClr val="073E87"/>
              </a:solidFill>
              <a:latin typeface="+mn-lt"/>
              <a:cs typeface="Georgi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v-SE" altLang="sv-SE" sz="2800" dirty="0">
                <a:solidFill>
                  <a:srgbClr val="073E87"/>
                </a:solidFill>
                <a:latin typeface="+mn-lt"/>
                <a:cs typeface="Georgia"/>
              </a:rPr>
              <a:t>All förvaltning sker hållbart.</a:t>
            </a:r>
          </a:p>
        </p:txBody>
      </p:sp>
    </p:spTree>
    <p:extLst>
      <p:ext uri="{BB962C8B-B14F-4D97-AF65-F5344CB8AC3E}">
        <p14:creationId xmlns:p14="http://schemas.microsoft.com/office/powerpoint/2010/main" val="15298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6135" y="114294"/>
            <a:ext cx="8511654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TRF’s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uppdrag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34" charset="-128"/>
              <a:cs typeface="Georgia"/>
            </a:endParaRP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611560" y="1605103"/>
            <a:ext cx="8036229" cy="404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2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The Rotary Foundations uppgift är att stödja Rotaryklubbar med bidrag till lokala och internationella</a:t>
            </a:r>
            <a:r>
              <a:rPr lang="sv-SE" altLang="sv-SE" sz="3200" dirty="0">
                <a:solidFill>
                  <a:srgbClr val="073E87"/>
                </a:solidFill>
                <a:latin typeface="Calibri"/>
                <a:cs typeface="Georgia"/>
              </a:rPr>
              <a:t> </a:t>
            </a:r>
            <a:r>
              <a:rPr kumimoji="0" lang="sv-SE" altLang="sv-SE" sz="32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projekt som inom Rotarys sju fokusområden. 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v-SE" altLang="sv-SE" sz="3200" dirty="0">
              <a:solidFill>
                <a:srgbClr val="073E87"/>
              </a:solidFill>
              <a:latin typeface="Calibri"/>
              <a:cs typeface="Georgia"/>
            </a:endParaRP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2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Därigenom stöds Rotarys verksamhet för att uppnå Rotarys syfte och målsättning —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32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Georgia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Världsförståelse och fred</a:t>
            </a:r>
            <a:r>
              <a:rPr kumimoji="0" lang="sv-SE" altLang="sv-SE" sz="32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32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6956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6135" y="114294"/>
            <a:ext cx="8511654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Georgia"/>
              </a:rPr>
              <a:t>TRF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Georgia"/>
              </a:rPr>
              <a:t>har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Georgia"/>
              </a:rPr>
              <a:t> bra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Georgia"/>
              </a:rPr>
              <a:t>förvaltning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ＭＳ Ｐゴシック" panose="020B0600070205080204" pitchFamily="34" charset="-128"/>
              <a:cs typeface="Georgia"/>
            </a:endParaRP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03040" y="1777785"/>
            <a:ext cx="8640960" cy="89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32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Rotary Foundation </a:t>
            </a:r>
            <a:r>
              <a:rPr kumimoji="0" lang="sv-SE" altLang="sv-S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topprankas</a:t>
            </a:r>
            <a:r>
              <a:rPr kumimoji="0" lang="sv-SE" altLang="sv-SE" sz="3200" b="0" i="0" u="none" strike="noStrike" kern="1200" cap="none" spc="0" normalizeH="0" baseline="0" noProof="0" dirty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Georgia"/>
              </a:rPr>
              <a:t> år efter år för sin effektivitet och välskötta organisation.</a:t>
            </a: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Georgia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ECF62D5-28B8-4530-840F-3ADDFC6E8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429000"/>
            <a:ext cx="5472131" cy="228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2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7200"/>
            <a:ext cx="8459787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sv-SE" altLang="sv-SE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anose="020B0600070205080204" pitchFamily="34" charset="-128"/>
              </a:rPr>
              <a:t>Fokusområden</a:t>
            </a:r>
            <a:endParaRPr lang="sv-SE" altLang="sv-SE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panose="020B0600070205080204" pitchFamily="34" charset="-128"/>
              <a:sym typeface="Arial" panose="020B060402020202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2915816" y="1399823"/>
            <a:ext cx="5328592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36550" indent="-3365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rPr>
              <a:t>Främja fred</a:t>
            </a:r>
          </a:p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rPr>
              <a:t>Bekämpa sjukdomar</a:t>
            </a:r>
          </a:p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rPr>
              <a:t>Tillhandahålla rent vatten</a:t>
            </a:r>
          </a:p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rPr>
              <a:t>Rädda livet på mödrar och barn</a:t>
            </a:r>
          </a:p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rPr>
              <a:t>Stödja utbildning</a:t>
            </a:r>
          </a:p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rPr>
              <a:t>Få lokala ekonomier att växa</a:t>
            </a:r>
          </a:p>
          <a:p>
            <a:pPr marL="457200" marR="0" lvl="0" indent="-4572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v-SE" altLang="sv-SE" sz="2800" dirty="0">
                <a:solidFill>
                  <a:srgbClr val="58585A"/>
                </a:solidFill>
                <a:latin typeface="Calibri"/>
                <a:sym typeface="Arial" panose="020B0604020202020204" pitchFamily="34" charset="0"/>
              </a:rPr>
              <a:t>Miljö</a:t>
            </a:r>
            <a:br>
              <a:rPr kumimoji="0" lang="sv-SE" altLang="sv-S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  <a:sym typeface="Arial" panose="020B0604020202020204" pitchFamily="34" charset="0"/>
              </a:rPr>
            </a:br>
            <a:endParaRPr kumimoji="0" lang="sv-SE" altLang="sv-S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689F98B-9F14-40A4-9C02-3F8CF4FEC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39" y="1296088"/>
            <a:ext cx="784225" cy="101696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7896C87-A7C9-4CBC-BF2E-D405EBE6C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550" y="1863199"/>
            <a:ext cx="784225" cy="99765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B24716D-3DA7-440D-A081-2D1543FFE2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38" y="2615554"/>
            <a:ext cx="790019" cy="997653"/>
          </a:xfrm>
          <a:prstGeom prst="rect">
            <a:avLst/>
          </a:prstGeom>
        </p:spPr>
      </p:pic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098323A5-C3A9-4736-B1DA-FC4302F996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123" y="3161594"/>
            <a:ext cx="805212" cy="99765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37897B9-C5BE-49EF-A278-F2E93BB02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713" y="3904894"/>
            <a:ext cx="829351" cy="102756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849C0F77-DD7C-4CAE-9BF1-C44C076816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7280" y="4437112"/>
            <a:ext cx="728764" cy="94310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91BA7238-1780-4FCF-AB90-D21A054402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641" y="5049145"/>
            <a:ext cx="829351" cy="104872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8"/>
          <p:cNvSpPr txBox="1">
            <a:spLocks noGrp="1"/>
          </p:cNvSpPr>
          <p:nvPr/>
        </p:nvSpPr>
        <p:spPr bwMode="auto">
          <a:xfrm>
            <a:off x="3990975" y="6249988"/>
            <a:ext cx="11620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36135" y="114294"/>
            <a:ext cx="8511654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Georgia"/>
              </a:rPr>
              <a:t>Rotary Foundations fonder</a:t>
            </a:r>
          </a:p>
        </p:txBody>
      </p:sp>
      <p:sp>
        <p:nvSpPr>
          <p:cNvPr id="6" name="Pladsholder til sidefod 5"/>
          <p:cNvSpPr txBox="1">
            <a:spLocks noGrp="1"/>
          </p:cNvSpPr>
          <p:nvPr/>
        </p:nvSpPr>
        <p:spPr>
          <a:xfrm>
            <a:off x="193675" y="6249988"/>
            <a:ext cx="3786188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527871" y="2204864"/>
            <a:ext cx="8640960" cy="2957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sv-SE" altLang="sv-SE" sz="3200" dirty="0">
              <a:solidFill>
                <a:srgbClr val="073E87"/>
              </a:solidFill>
              <a:latin typeface="+mn-lt"/>
              <a:cs typeface="Georgia"/>
            </a:endParaRP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Annual</a:t>
            </a: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 Fund – Årliga fonden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World Fund – Fonden för Global Grants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Polio Fund – Fonden för utrotande av polio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Disaster Respons Fund – Katastroffonden</a:t>
            </a:r>
          </a:p>
          <a:p>
            <a:pPr marL="342900" indent="-3429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sv-SE" altLang="sv-SE" sz="2800" dirty="0" err="1">
                <a:solidFill>
                  <a:schemeClr val="tx2"/>
                </a:solidFill>
                <a:latin typeface="+mn-lt"/>
                <a:cs typeface="Georgia"/>
              </a:rPr>
              <a:t>Endowment</a:t>
            </a:r>
            <a: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  <a:t> Fund – Gåvofonden, vårt sparkonto</a:t>
            </a:r>
          </a:p>
          <a:p>
            <a:pPr eaLnBrk="1" hangingPunct="1">
              <a:lnSpc>
                <a:spcPct val="80000"/>
              </a:lnSpc>
              <a:defRPr/>
            </a:pPr>
            <a:br>
              <a:rPr lang="sv-SE" altLang="sv-SE" sz="2800" dirty="0">
                <a:solidFill>
                  <a:schemeClr val="tx2"/>
                </a:solidFill>
                <a:latin typeface="+mn-lt"/>
                <a:cs typeface="Georgia"/>
              </a:rPr>
            </a:br>
            <a:endParaRPr lang="sv-SE" altLang="sv-SE" sz="2800" dirty="0">
              <a:solidFill>
                <a:schemeClr val="tx2"/>
              </a:solidFill>
              <a:latin typeface="+mn-lt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995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6642_Foundation_PowerPoint_Design_(Light)_ORIGINAL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6642_Foundation_PowerPoint_Design_(Light)_ORIGINAL</Template>
  <TotalTime>14099</TotalTime>
  <Words>983</Words>
  <Application>Microsoft Office PowerPoint</Application>
  <PresentationFormat>Bildspel på skärmen (4:3)</PresentationFormat>
  <Paragraphs>161</Paragraphs>
  <Slides>21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Arial Narrow Bold</vt:lpstr>
      <vt:lpstr>Calibri</vt:lpstr>
      <vt:lpstr>Georgia</vt:lpstr>
      <vt:lpstr>6642_Foundation_PowerPoint_Design_(Light)_ORIGINAL</vt:lpstr>
      <vt:lpstr>Custom Design</vt:lpstr>
      <vt:lpstr>2_Custom Design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Fokusområden</vt:lpstr>
      <vt:lpstr>PowerPoint-presentation</vt:lpstr>
      <vt:lpstr>PowerPoint-presentation</vt:lpstr>
      <vt:lpstr>PowerPoint-presentation</vt:lpstr>
      <vt:lpstr>Projekt med Distriktsbidrag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Din generositet behövs!</vt:lpstr>
      <vt:lpstr>Rotary Foundation inom D 2360</vt:lpstr>
      <vt:lpstr>Kontakt</vt:lpstr>
      <vt:lpstr>Avslutning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Hans Johansson</dc:creator>
  <cp:lastModifiedBy>Peter Gunnarson</cp:lastModifiedBy>
  <cp:revision>218</cp:revision>
  <cp:lastPrinted>2020-03-03T09:12:54Z</cp:lastPrinted>
  <dcterms:created xsi:type="dcterms:W3CDTF">2014-03-13T20:12:50Z</dcterms:created>
  <dcterms:modified xsi:type="dcterms:W3CDTF">2023-03-07T14:01:46Z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WhenToUse">
    <vt:lpwstr>Powerpoint template using the new brand guidelines. This presentation has a cloud gray background on the cover and white background on other slides.</vt:lpwstr>
  </property>
  <property fmtid="{D5CDD505-2E9C-101B-9397-08002B2CF9AE}" pid="4" name="Description0">
    <vt:lpwstr>Powerpoint template using the new brand guidelines. This presentation has a cloud gray background on the cover and white background on other slides.</vt:lpwstr>
  </property>
  <property fmtid="{D5CDD505-2E9C-101B-9397-08002B2CF9AE}" pid="5" name="Status">
    <vt:lpwstr>In Review</vt:lpwstr>
  </property>
</Properties>
</file>